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6.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70"/>
  </p:notesMasterIdLst>
  <p:sldIdLst>
    <p:sldId id="256" r:id="rId2"/>
    <p:sldId id="257" r:id="rId3"/>
    <p:sldId id="259" r:id="rId4"/>
    <p:sldId id="258" r:id="rId5"/>
    <p:sldId id="274" r:id="rId6"/>
    <p:sldId id="264" r:id="rId7"/>
    <p:sldId id="265" r:id="rId8"/>
    <p:sldId id="281" r:id="rId9"/>
    <p:sldId id="282" r:id="rId10"/>
    <p:sldId id="299" r:id="rId11"/>
    <p:sldId id="266" r:id="rId12"/>
    <p:sldId id="283" r:id="rId13"/>
    <p:sldId id="267" r:id="rId14"/>
    <p:sldId id="275" r:id="rId15"/>
    <p:sldId id="314" r:id="rId16"/>
    <p:sldId id="278" r:id="rId17"/>
    <p:sldId id="268" r:id="rId18"/>
    <p:sldId id="328" r:id="rId19"/>
    <p:sldId id="329" r:id="rId20"/>
    <p:sldId id="330" r:id="rId21"/>
    <p:sldId id="279" r:id="rId22"/>
    <p:sldId id="301" r:id="rId23"/>
    <p:sldId id="315" r:id="rId24"/>
    <p:sldId id="273" r:id="rId25"/>
    <p:sldId id="300" r:id="rId26"/>
    <p:sldId id="276" r:id="rId27"/>
    <p:sldId id="277" r:id="rId28"/>
    <p:sldId id="293" r:id="rId29"/>
    <p:sldId id="316" r:id="rId30"/>
    <p:sldId id="317" r:id="rId31"/>
    <p:sldId id="285" r:id="rId32"/>
    <p:sldId id="294" r:id="rId33"/>
    <p:sldId id="318" r:id="rId34"/>
    <p:sldId id="287" r:id="rId35"/>
    <p:sldId id="288" r:id="rId36"/>
    <p:sldId id="289" r:id="rId37"/>
    <p:sldId id="290" r:id="rId38"/>
    <p:sldId id="291" r:id="rId39"/>
    <p:sldId id="326" r:id="rId40"/>
    <p:sldId id="295" r:id="rId41"/>
    <p:sldId id="296" r:id="rId42"/>
    <p:sldId id="297" r:id="rId43"/>
    <p:sldId id="292" r:id="rId44"/>
    <p:sldId id="319" r:id="rId45"/>
    <p:sldId id="320" r:id="rId46"/>
    <p:sldId id="325" r:id="rId47"/>
    <p:sldId id="321" r:id="rId48"/>
    <p:sldId id="327" r:id="rId49"/>
    <p:sldId id="322" r:id="rId50"/>
    <p:sldId id="323" r:id="rId51"/>
    <p:sldId id="324" r:id="rId52"/>
    <p:sldId id="269" r:id="rId53"/>
    <p:sldId id="302" r:id="rId54"/>
    <p:sldId id="303" r:id="rId55"/>
    <p:sldId id="271" r:id="rId56"/>
    <p:sldId id="304" r:id="rId57"/>
    <p:sldId id="305" r:id="rId58"/>
    <p:sldId id="306" r:id="rId59"/>
    <p:sldId id="307" r:id="rId60"/>
    <p:sldId id="308" r:id="rId61"/>
    <p:sldId id="270" r:id="rId62"/>
    <p:sldId id="309" r:id="rId63"/>
    <p:sldId id="310" r:id="rId64"/>
    <p:sldId id="312" r:id="rId65"/>
    <p:sldId id="261" r:id="rId66"/>
    <p:sldId id="262" r:id="rId67"/>
    <p:sldId id="263" r:id="rId68"/>
    <p:sldId id="313" r:id="rId6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00" autoAdjust="0"/>
    <p:restoredTop sz="84019" autoAdjust="0"/>
  </p:normalViewPr>
  <p:slideViewPr>
    <p:cSldViewPr snapToGrid="0">
      <p:cViewPr varScale="1">
        <p:scale>
          <a:sx n="75" d="100"/>
          <a:sy n="75" d="100"/>
        </p:scale>
        <p:origin x="126"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presProps" Target="pres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diagrams/_rels/data1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svg"/><Relationship Id="rId1" Type="http://schemas.openxmlformats.org/officeDocument/2006/relationships/image" Target="../media/image43.png"/><Relationship Id="rId4" Type="http://schemas.openxmlformats.org/officeDocument/2006/relationships/image" Target="../media/image46.svg"/></Relationships>
</file>

<file path=ppt/diagrams/_rels/data1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svg"/><Relationship Id="rId1" Type="http://schemas.openxmlformats.org/officeDocument/2006/relationships/image" Target="../media/image49.png"/><Relationship Id="rId6" Type="http://schemas.openxmlformats.org/officeDocument/2006/relationships/image" Target="../media/image54.svg"/><Relationship Id="rId5" Type="http://schemas.openxmlformats.org/officeDocument/2006/relationships/image" Target="../media/image53.png"/><Relationship Id="rId4" Type="http://schemas.openxmlformats.org/officeDocument/2006/relationships/image" Target="../media/image52.svg"/></Relationships>
</file>

<file path=ppt/diagrams/_rels/data15.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svg"/><Relationship Id="rId1" Type="http://schemas.openxmlformats.org/officeDocument/2006/relationships/image" Target="../media/image55.png"/><Relationship Id="rId6" Type="http://schemas.openxmlformats.org/officeDocument/2006/relationships/image" Target="../media/image60.svg"/><Relationship Id="rId5" Type="http://schemas.openxmlformats.org/officeDocument/2006/relationships/image" Target="../media/image59.png"/><Relationship Id="rId4" Type="http://schemas.openxmlformats.org/officeDocument/2006/relationships/image" Target="../media/image58.svg"/></Relationships>
</file>

<file path=ppt/diagrams/_rels/data16.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svg"/><Relationship Id="rId1" Type="http://schemas.openxmlformats.org/officeDocument/2006/relationships/image" Target="../media/image61.png"/><Relationship Id="rId4" Type="http://schemas.openxmlformats.org/officeDocument/2006/relationships/image" Target="../media/image64.svg"/></Relationships>
</file>

<file path=ppt/diagrams/_rels/data17.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svg"/><Relationship Id="rId1" Type="http://schemas.openxmlformats.org/officeDocument/2006/relationships/image" Target="../media/image66.png"/><Relationship Id="rId4" Type="http://schemas.openxmlformats.org/officeDocument/2006/relationships/image" Target="../media/image69.svg"/></Relationships>
</file>

<file path=ppt/diagrams/_rels/data18.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71.svg"/><Relationship Id="rId1" Type="http://schemas.openxmlformats.org/officeDocument/2006/relationships/image" Target="../media/image70.png"/><Relationship Id="rId6" Type="http://schemas.openxmlformats.org/officeDocument/2006/relationships/image" Target="../media/image73.svg"/><Relationship Id="rId5" Type="http://schemas.openxmlformats.org/officeDocument/2006/relationships/image" Target="../media/image72.png"/><Relationship Id="rId4" Type="http://schemas.openxmlformats.org/officeDocument/2006/relationships/image" Target="../media/image58.svg"/></Relationships>
</file>

<file path=ppt/diagrams/_rels/data20.xml.rels><?xml version="1.0" encoding="UTF-8" standalone="yes"?>
<Relationships xmlns="http://schemas.openxmlformats.org/package/2006/relationships"><Relationship Id="rId8" Type="http://schemas.openxmlformats.org/officeDocument/2006/relationships/image" Target="../media/image81.svg"/><Relationship Id="rId3" Type="http://schemas.openxmlformats.org/officeDocument/2006/relationships/image" Target="../media/image76.png"/><Relationship Id="rId7" Type="http://schemas.openxmlformats.org/officeDocument/2006/relationships/image" Target="../media/image80.png"/><Relationship Id="rId2" Type="http://schemas.openxmlformats.org/officeDocument/2006/relationships/image" Target="../media/image75.svg"/><Relationship Id="rId1" Type="http://schemas.openxmlformats.org/officeDocument/2006/relationships/image" Target="../media/image74.png"/><Relationship Id="rId6" Type="http://schemas.openxmlformats.org/officeDocument/2006/relationships/image" Target="../media/image79.svg"/><Relationship Id="rId5" Type="http://schemas.openxmlformats.org/officeDocument/2006/relationships/image" Target="../media/image78.png"/><Relationship Id="rId4" Type="http://schemas.openxmlformats.org/officeDocument/2006/relationships/image" Target="../media/image77.svg"/></Relationships>
</file>

<file path=ppt/diagrams/_rels/data22.xml.rels><?xml version="1.0" encoding="UTF-8" standalone="yes"?>
<Relationships xmlns="http://schemas.openxmlformats.org/package/2006/relationships"><Relationship Id="rId8" Type="http://schemas.openxmlformats.org/officeDocument/2006/relationships/image" Target="../media/image91.svg"/><Relationship Id="rId13" Type="http://schemas.openxmlformats.org/officeDocument/2006/relationships/image" Target="../media/image96.png"/><Relationship Id="rId3" Type="http://schemas.openxmlformats.org/officeDocument/2006/relationships/image" Target="../media/image86.png"/><Relationship Id="rId7" Type="http://schemas.openxmlformats.org/officeDocument/2006/relationships/image" Target="../media/image90.png"/><Relationship Id="rId12" Type="http://schemas.openxmlformats.org/officeDocument/2006/relationships/image" Target="../media/image95.svg"/><Relationship Id="rId2" Type="http://schemas.openxmlformats.org/officeDocument/2006/relationships/image" Target="../media/image85.svg"/><Relationship Id="rId16" Type="http://schemas.openxmlformats.org/officeDocument/2006/relationships/image" Target="../media/image99.svg"/><Relationship Id="rId1" Type="http://schemas.openxmlformats.org/officeDocument/2006/relationships/image" Target="../media/image84.png"/><Relationship Id="rId6" Type="http://schemas.openxmlformats.org/officeDocument/2006/relationships/image" Target="../media/image89.svg"/><Relationship Id="rId11" Type="http://schemas.openxmlformats.org/officeDocument/2006/relationships/image" Target="../media/image94.png"/><Relationship Id="rId5" Type="http://schemas.openxmlformats.org/officeDocument/2006/relationships/image" Target="../media/image88.png"/><Relationship Id="rId15" Type="http://schemas.openxmlformats.org/officeDocument/2006/relationships/image" Target="../media/image98.png"/><Relationship Id="rId10" Type="http://schemas.openxmlformats.org/officeDocument/2006/relationships/image" Target="../media/image93.svg"/><Relationship Id="rId4" Type="http://schemas.openxmlformats.org/officeDocument/2006/relationships/image" Target="../media/image87.svg"/><Relationship Id="rId9" Type="http://schemas.openxmlformats.org/officeDocument/2006/relationships/image" Target="../media/image92.png"/><Relationship Id="rId14" Type="http://schemas.openxmlformats.org/officeDocument/2006/relationships/image" Target="../media/image97.svg"/></Relationships>
</file>

<file path=ppt/diagrams/_rels/data24.xml.rels><?xml version="1.0" encoding="UTF-8" standalone="yes"?>
<Relationships xmlns="http://schemas.openxmlformats.org/package/2006/relationships"><Relationship Id="rId8" Type="http://schemas.openxmlformats.org/officeDocument/2006/relationships/image" Target="../media/image105.svg"/><Relationship Id="rId13" Type="http://schemas.openxmlformats.org/officeDocument/2006/relationships/image" Target="../media/image110.png"/><Relationship Id="rId3" Type="http://schemas.openxmlformats.org/officeDocument/2006/relationships/image" Target="../media/image102.png"/><Relationship Id="rId7" Type="http://schemas.openxmlformats.org/officeDocument/2006/relationships/image" Target="../media/image104.png"/><Relationship Id="rId12" Type="http://schemas.openxmlformats.org/officeDocument/2006/relationships/image" Target="../media/image109.svg"/><Relationship Id="rId2" Type="http://schemas.openxmlformats.org/officeDocument/2006/relationships/image" Target="../media/image101.svg"/><Relationship Id="rId16" Type="http://schemas.openxmlformats.org/officeDocument/2006/relationships/image" Target="../media/image113.svg"/><Relationship Id="rId1" Type="http://schemas.openxmlformats.org/officeDocument/2006/relationships/image" Target="../media/image100.png"/><Relationship Id="rId6" Type="http://schemas.openxmlformats.org/officeDocument/2006/relationships/image" Target="../media/image7.svg"/><Relationship Id="rId11" Type="http://schemas.openxmlformats.org/officeDocument/2006/relationships/image" Target="../media/image108.png"/><Relationship Id="rId5" Type="http://schemas.openxmlformats.org/officeDocument/2006/relationships/image" Target="../media/image6.png"/><Relationship Id="rId15" Type="http://schemas.openxmlformats.org/officeDocument/2006/relationships/image" Target="../media/image112.png"/><Relationship Id="rId10" Type="http://schemas.openxmlformats.org/officeDocument/2006/relationships/image" Target="../media/image107.svg"/><Relationship Id="rId4" Type="http://schemas.openxmlformats.org/officeDocument/2006/relationships/image" Target="../media/image103.svg"/><Relationship Id="rId9" Type="http://schemas.openxmlformats.org/officeDocument/2006/relationships/image" Target="../media/image106.png"/><Relationship Id="rId14" Type="http://schemas.openxmlformats.org/officeDocument/2006/relationships/image" Target="../media/image111.svg"/></Relationships>
</file>

<file path=ppt/diagrams/_rels/data25.xml.rels><?xml version="1.0" encoding="UTF-8" standalone="yes"?>
<Relationships xmlns="http://schemas.openxmlformats.org/package/2006/relationships"><Relationship Id="rId8" Type="http://schemas.openxmlformats.org/officeDocument/2006/relationships/image" Target="../media/image125.svg"/><Relationship Id="rId13" Type="http://schemas.openxmlformats.org/officeDocument/2006/relationships/image" Target="../media/image29.png"/><Relationship Id="rId3" Type="http://schemas.openxmlformats.org/officeDocument/2006/relationships/image" Target="../media/image120.png"/><Relationship Id="rId7" Type="http://schemas.openxmlformats.org/officeDocument/2006/relationships/image" Target="../media/image124.png"/><Relationship Id="rId12" Type="http://schemas.openxmlformats.org/officeDocument/2006/relationships/image" Target="../media/image129.svg"/><Relationship Id="rId2" Type="http://schemas.openxmlformats.org/officeDocument/2006/relationships/image" Target="../media/image119.svg"/><Relationship Id="rId16" Type="http://schemas.openxmlformats.org/officeDocument/2006/relationships/image" Target="../media/image131.svg"/><Relationship Id="rId1" Type="http://schemas.openxmlformats.org/officeDocument/2006/relationships/image" Target="../media/image118.png"/><Relationship Id="rId6" Type="http://schemas.openxmlformats.org/officeDocument/2006/relationships/image" Target="../media/image123.svg"/><Relationship Id="rId11" Type="http://schemas.openxmlformats.org/officeDocument/2006/relationships/image" Target="../media/image128.png"/><Relationship Id="rId5" Type="http://schemas.openxmlformats.org/officeDocument/2006/relationships/image" Target="../media/image122.png"/><Relationship Id="rId15" Type="http://schemas.openxmlformats.org/officeDocument/2006/relationships/image" Target="../media/image130.png"/><Relationship Id="rId10" Type="http://schemas.openxmlformats.org/officeDocument/2006/relationships/image" Target="../media/image127.svg"/><Relationship Id="rId4" Type="http://schemas.openxmlformats.org/officeDocument/2006/relationships/image" Target="../media/image121.svg"/><Relationship Id="rId9" Type="http://schemas.openxmlformats.org/officeDocument/2006/relationships/image" Target="../media/image126.png"/><Relationship Id="rId14" Type="http://schemas.openxmlformats.org/officeDocument/2006/relationships/image" Target="../media/image30.svg"/></Relationships>
</file>

<file path=ppt/diagrams/_rels/data27.xml.rels><?xml version="1.0" encoding="UTF-8" standalone="yes"?>
<Relationships xmlns="http://schemas.openxmlformats.org/package/2006/relationships"><Relationship Id="rId1" Type="http://schemas.openxmlformats.org/officeDocument/2006/relationships/hyperlink" Target="https://education.ohio.gov/getattachment/Topics/Learning-in-Ohio/English-Language-Art/Resources-for-English-Language-Arts/Grade-11-12-SOAPSTONE.pdf.aspx" TargetMode="External"/></Relationships>
</file>

<file path=ppt/diagrams/_rels/data4.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diagrams/_rels/data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svg"/><Relationship Id="rId1" Type="http://schemas.openxmlformats.org/officeDocument/2006/relationships/image" Target="../media/image17.png"/><Relationship Id="rId4" Type="http://schemas.openxmlformats.org/officeDocument/2006/relationships/image" Target="../media/image20.svg"/></Relationships>
</file>

<file path=ppt/diagrams/_rels/data6.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diagrams/_rels/data7.xml.rels><?xml version="1.0" encoding="UTF-8" standalone="yes"?>
<Relationships xmlns="http://schemas.openxmlformats.org/package/2006/relationships"><Relationship Id="rId8" Type="http://schemas.openxmlformats.org/officeDocument/2006/relationships/image" Target="../media/image34.sv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image" Target="../media/image28.svg"/><Relationship Id="rId1" Type="http://schemas.openxmlformats.org/officeDocument/2006/relationships/image" Target="../media/image27.png"/><Relationship Id="rId6" Type="http://schemas.openxmlformats.org/officeDocument/2006/relationships/image" Target="../media/image32.svg"/><Relationship Id="rId5" Type="http://schemas.openxmlformats.org/officeDocument/2006/relationships/image" Target="../media/image31.png"/><Relationship Id="rId4" Type="http://schemas.openxmlformats.org/officeDocument/2006/relationships/image" Target="../media/image30.svg"/></Relationships>
</file>

<file path=ppt/diagrams/_rels/data8.xml.rels><?xml version="1.0" encoding="UTF-8" standalone="yes"?>
<Relationships xmlns="http://schemas.openxmlformats.org/package/2006/relationships"><Relationship Id="rId3" Type="http://schemas.openxmlformats.org/officeDocument/2006/relationships/hyperlink" Target="https://www.slideshare.net/tinelachica04/lesson-4-patterns-of-development-in-writing" TargetMode="External"/><Relationship Id="rId2" Type="http://schemas.openxmlformats.org/officeDocument/2006/relationships/hyperlink" Target="https://1.cdn.edl.io/V9egnVGNGvgIEpJTP6vl3ArH9n9mtkmj1cdzNfm8c87eb6oA.pdf" TargetMode="External"/><Relationship Id="rId1" Type="http://schemas.openxmlformats.org/officeDocument/2006/relationships/hyperlink" Target="https://resources.corwin.com/sites/default/files/07_Key_Words.pdf" TargetMode="External"/><Relationship Id="rId4" Type="http://schemas.openxmlformats.org/officeDocument/2006/relationships/hyperlink" Target="https://www.iue.edu/hss/writingcenter/documents/Transitions-UnderstandingSignalWords.pdf" TargetMode="External"/></Relationships>
</file>

<file path=ppt/diagrams/_rels/data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svg"/><Relationship Id="rId1" Type="http://schemas.openxmlformats.org/officeDocument/2006/relationships/image" Target="../media/image37.png"/><Relationship Id="rId4" Type="http://schemas.openxmlformats.org/officeDocument/2006/relationships/image" Target="../media/image40.svg"/></Relationships>
</file>

<file path=ppt/diagrams/_rels/drawing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diagrams/_rels/drawing1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svg"/><Relationship Id="rId1" Type="http://schemas.openxmlformats.org/officeDocument/2006/relationships/image" Target="../media/image43.png"/><Relationship Id="rId4" Type="http://schemas.openxmlformats.org/officeDocument/2006/relationships/image" Target="../media/image46.svg"/></Relationships>
</file>

<file path=ppt/diagrams/_rels/drawing1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svg"/><Relationship Id="rId1" Type="http://schemas.openxmlformats.org/officeDocument/2006/relationships/image" Target="../media/image49.png"/><Relationship Id="rId6" Type="http://schemas.openxmlformats.org/officeDocument/2006/relationships/image" Target="../media/image54.svg"/><Relationship Id="rId5" Type="http://schemas.openxmlformats.org/officeDocument/2006/relationships/image" Target="../media/image53.png"/><Relationship Id="rId4" Type="http://schemas.openxmlformats.org/officeDocument/2006/relationships/image" Target="../media/image52.svg"/></Relationships>
</file>

<file path=ppt/diagrams/_rels/drawing15.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svg"/><Relationship Id="rId1" Type="http://schemas.openxmlformats.org/officeDocument/2006/relationships/image" Target="../media/image55.png"/><Relationship Id="rId6" Type="http://schemas.openxmlformats.org/officeDocument/2006/relationships/image" Target="../media/image60.svg"/><Relationship Id="rId5" Type="http://schemas.openxmlformats.org/officeDocument/2006/relationships/image" Target="../media/image59.png"/><Relationship Id="rId4" Type="http://schemas.openxmlformats.org/officeDocument/2006/relationships/image" Target="../media/image58.svg"/></Relationships>
</file>

<file path=ppt/diagrams/_rels/drawing16.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svg"/><Relationship Id="rId1" Type="http://schemas.openxmlformats.org/officeDocument/2006/relationships/image" Target="../media/image61.png"/><Relationship Id="rId4" Type="http://schemas.openxmlformats.org/officeDocument/2006/relationships/image" Target="../media/image64.svg"/></Relationships>
</file>

<file path=ppt/diagrams/_rels/drawing17.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svg"/><Relationship Id="rId1" Type="http://schemas.openxmlformats.org/officeDocument/2006/relationships/image" Target="../media/image66.png"/><Relationship Id="rId4" Type="http://schemas.openxmlformats.org/officeDocument/2006/relationships/image" Target="../media/image69.svg"/></Relationships>
</file>

<file path=ppt/diagrams/_rels/drawing18.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71.svg"/><Relationship Id="rId1" Type="http://schemas.openxmlformats.org/officeDocument/2006/relationships/image" Target="../media/image70.png"/><Relationship Id="rId6" Type="http://schemas.openxmlformats.org/officeDocument/2006/relationships/image" Target="../media/image73.svg"/><Relationship Id="rId5" Type="http://schemas.openxmlformats.org/officeDocument/2006/relationships/image" Target="../media/image72.png"/><Relationship Id="rId4" Type="http://schemas.openxmlformats.org/officeDocument/2006/relationships/image" Target="../media/image58.svg"/></Relationships>
</file>

<file path=ppt/diagrams/_rels/drawing20.xml.rels><?xml version="1.0" encoding="UTF-8" standalone="yes"?>
<Relationships xmlns="http://schemas.openxmlformats.org/package/2006/relationships"><Relationship Id="rId8" Type="http://schemas.openxmlformats.org/officeDocument/2006/relationships/image" Target="../media/image81.svg"/><Relationship Id="rId3" Type="http://schemas.openxmlformats.org/officeDocument/2006/relationships/image" Target="../media/image76.png"/><Relationship Id="rId7" Type="http://schemas.openxmlformats.org/officeDocument/2006/relationships/image" Target="../media/image80.png"/><Relationship Id="rId2" Type="http://schemas.openxmlformats.org/officeDocument/2006/relationships/image" Target="../media/image75.svg"/><Relationship Id="rId1" Type="http://schemas.openxmlformats.org/officeDocument/2006/relationships/image" Target="../media/image74.png"/><Relationship Id="rId6" Type="http://schemas.openxmlformats.org/officeDocument/2006/relationships/image" Target="../media/image79.svg"/><Relationship Id="rId5" Type="http://schemas.openxmlformats.org/officeDocument/2006/relationships/image" Target="../media/image78.png"/><Relationship Id="rId4" Type="http://schemas.openxmlformats.org/officeDocument/2006/relationships/image" Target="../media/image77.svg"/></Relationships>
</file>

<file path=ppt/diagrams/_rels/drawing22.xml.rels><?xml version="1.0" encoding="UTF-8" standalone="yes"?>
<Relationships xmlns="http://schemas.openxmlformats.org/package/2006/relationships"><Relationship Id="rId8" Type="http://schemas.openxmlformats.org/officeDocument/2006/relationships/image" Target="../media/image91.svg"/><Relationship Id="rId13" Type="http://schemas.openxmlformats.org/officeDocument/2006/relationships/image" Target="../media/image96.png"/><Relationship Id="rId3" Type="http://schemas.openxmlformats.org/officeDocument/2006/relationships/image" Target="../media/image86.png"/><Relationship Id="rId7" Type="http://schemas.openxmlformats.org/officeDocument/2006/relationships/image" Target="../media/image90.png"/><Relationship Id="rId12" Type="http://schemas.openxmlformats.org/officeDocument/2006/relationships/image" Target="../media/image95.svg"/><Relationship Id="rId2" Type="http://schemas.openxmlformats.org/officeDocument/2006/relationships/image" Target="../media/image85.svg"/><Relationship Id="rId16" Type="http://schemas.openxmlformats.org/officeDocument/2006/relationships/image" Target="../media/image99.svg"/><Relationship Id="rId1" Type="http://schemas.openxmlformats.org/officeDocument/2006/relationships/image" Target="../media/image84.png"/><Relationship Id="rId6" Type="http://schemas.openxmlformats.org/officeDocument/2006/relationships/image" Target="../media/image89.svg"/><Relationship Id="rId11" Type="http://schemas.openxmlformats.org/officeDocument/2006/relationships/image" Target="../media/image94.png"/><Relationship Id="rId5" Type="http://schemas.openxmlformats.org/officeDocument/2006/relationships/image" Target="../media/image88.png"/><Relationship Id="rId15" Type="http://schemas.openxmlformats.org/officeDocument/2006/relationships/image" Target="../media/image98.png"/><Relationship Id="rId10" Type="http://schemas.openxmlformats.org/officeDocument/2006/relationships/image" Target="../media/image93.svg"/><Relationship Id="rId4" Type="http://schemas.openxmlformats.org/officeDocument/2006/relationships/image" Target="../media/image87.svg"/><Relationship Id="rId9" Type="http://schemas.openxmlformats.org/officeDocument/2006/relationships/image" Target="../media/image92.png"/><Relationship Id="rId14" Type="http://schemas.openxmlformats.org/officeDocument/2006/relationships/image" Target="../media/image97.svg"/></Relationships>
</file>

<file path=ppt/diagrams/_rels/drawing24.xml.rels><?xml version="1.0" encoding="UTF-8" standalone="yes"?>
<Relationships xmlns="http://schemas.openxmlformats.org/package/2006/relationships"><Relationship Id="rId8" Type="http://schemas.openxmlformats.org/officeDocument/2006/relationships/image" Target="../media/image105.svg"/><Relationship Id="rId13" Type="http://schemas.openxmlformats.org/officeDocument/2006/relationships/image" Target="../media/image110.png"/><Relationship Id="rId3" Type="http://schemas.openxmlformats.org/officeDocument/2006/relationships/image" Target="../media/image102.png"/><Relationship Id="rId7" Type="http://schemas.openxmlformats.org/officeDocument/2006/relationships/image" Target="../media/image104.png"/><Relationship Id="rId12" Type="http://schemas.openxmlformats.org/officeDocument/2006/relationships/image" Target="../media/image109.svg"/><Relationship Id="rId2" Type="http://schemas.openxmlformats.org/officeDocument/2006/relationships/image" Target="../media/image101.svg"/><Relationship Id="rId16" Type="http://schemas.openxmlformats.org/officeDocument/2006/relationships/image" Target="../media/image113.svg"/><Relationship Id="rId1" Type="http://schemas.openxmlformats.org/officeDocument/2006/relationships/image" Target="../media/image100.png"/><Relationship Id="rId6" Type="http://schemas.openxmlformats.org/officeDocument/2006/relationships/image" Target="../media/image7.svg"/><Relationship Id="rId11" Type="http://schemas.openxmlformats.org/officeDocument/2006/relationships/image" Target="../media/image108.png"/><Relationship Id="rId5" Type="http://schemas.openxmlformats.org/officeDocument/2006/relationships/image" Target="../media/image6.png"/><Relationship Id="rId15" Type="http://schemas.openxmlformats.org/officeDocument/2006/relationships/image" Target="../media/image112.png"/><Relationship Id="rId10" Type="http://schemas.openxmlformats.org/officeDocument/2006/relationships/image" Target="../media/image107.svg"/><Relationship Id="rId4" Type="http://schemas.openxmlformats.org/officeDocument/2006/relationships/image" Target="../media/image103.svg"/><Relationship Id="rId9" Type="http://schemas.openxmlformats.org/officeDocument/2006/relationships/image" Target="../media/image106.png"/><Relationship Id="rId14" Type="http://schemas.openxmlformats.org/officeDocument/2006/relationships/image" Target="../media/image111.svg"/></Relationships>
</file>

<file path=ppt/diagrams/_rels/drawing25.xml.rels><?xml version="1.0" encoding="UTF-8" standalone="yes"?>
<Relationships xmlns="http://schemas.openxmlformats.org/package/2006/relationships"><Relationship Id="rId8" Type="http://schemas.openxmlformats.org/officeDocument/2006/relationships/image" Target="../media/image125.svg"/><Relationship Id="rId13" Type="http://schemas.openxmlformats.org/officeDocument/2006/relationships/image" Target="../media/image29.png"/><Relationship Id="rId3" Type="http://schemas.openxmlformats.org/officeDocument/2006/relationships/image" Target="../media/image120.png"/><Relationship Id="rId7" Type="http://schemas.openxmlformats.org/officeDocument/2006/relationships/image" Target="../media/image124.png"/><Relationship Id="rId12" Type="http://schemas.openxmlformats.org/officeDocument/2006/relationships/image" Target="../media/image129.svg"/><Relationship Id="rId2" Type="http://schemas.openxmlformats.org/officeDocument/2006/relationships/image" Target="../media/image119.svg"/><Relationship Id="rId16" Type="http://schemas.openxmlformats.org/officeDocument/2006/relationships/image" Target="../media/image131.svg"/><Relationship Id="rId1" Type="http://schemas.openxmlformats.org/officeDocument/2006/relationships/image" Target="../media/image118.png"/><Relationship Id="rId6" Type="http://schemas.openxmlformats.org/officeDocument/2006/relationships/image" Target="../media/image123.svg"/><Relationship Id="rId11" Type="http://schemas.openxmlformats.org/officeDocument/2006/relationships/image" Target="../media/image128.png"/><Relationship Id="rId5" Type="http://schemas.openxmlformats.org/officeDocument/2006/relationships/image" Target="../media/image122.png"/><Relationship Id="rId15" Type="http://schemas.openxmlformats.org/officeDocument/2006/relationships/image" Target="../media/image130.png"/><Relationship Id="rId10" Type="http://schemas.openxmlformats.org/officeDocument/2006/relationships/image" Target="../media/image127.svg"/><Relationship Id="rId4" Type="http://schemas.openxmlformats.org/officeDocument/2006/relationships/image" Target="../media/image121.svg"/><Relationship Id="rId9" Type="http://schemas.openxmlformats.org/officeDocument/2006/relationships/image" Target="../media/image126.png"/><Relationship Id="rId14" Type="http://schemas.openxmlformats.org/officeDocument/2006/relationships/image" Target="../media/image30.svg"/></Relationships>
</file>

<file path=ppt/diagrams/_rels/drawing27.xml.rels><?xml version="1.0" encoding="UTF-8" standalone="yes"?>
<Relationships xmlns="http://schemas.openxmlformats.org/package/2006/relationships"><Relationship Id="rId1" Type="http://schemas.openxmlformats.org/officeDocument/2006/relationships/hyperlink" Target="https://education.ohio.gov/getattachment/Topics/Learning-in-Ohio/English-Language-Art/Resources-for-English-Language-Arts/Grade-11-12-SOAPSTONE.pdf.aspx" TargetMode="External"/></Relationships>
</file>

<file path=ppt/diagrams/_rels/drawing4.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diagrams/_rels/drawing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svg"/><Relationship Id="rId1" Type="http://schemas.openxmlformats.org/officeDocument/2006/relationships/image" Target="../media/image17.png"/><Relationship Id="rId4" Type="http://schemas.openxmlformats.org/officeDocument/2006/relationships/image" Target="../media/image20.svg"/></Relationships>
</file>

<file path=ppt/diagrams/_rels/drawing6.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diagrams/_rels/drawing7.xml.rels><?xml version="1.0" encoding="UTF-8" standalone="yes"?>
<Relationships xmlns="http://schemas.openxmlformats.org/package/2006/relationships"><Relationship Id="rId8" Type="http://schemas.openxmlformats.org/officeDocument/2006/relationships/image" Target="../media/image34.sv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image" Target="../media/image28.svg"/><Relationship Id="rId1" Type="http://schemas.openxmlformats.org/officeDocument/2006/relationships/image" Target="../media/image27.png"/><Relationship Id="rId6" Type="http://schemas.openxmlformats.org/officeDocument/2006/relationships/image" Target="../media/image32.svg"/><Relationship Id="rId5" Type="http://schemas.openxmlformats.org/officeDocument/2006/relationships/image" Target="../media/image31.png"/><Relationship Id="rId4" Type="http://schemas.openxmlformats.org/officeDocument/2006/relationships/image" Target="../media/image30.svg"/></Relationships>
</file>

<file path=ppt/diagrams/_rels/drawing8.xml.rels><?xml version="1.0" encoding="UTF-8" standalone="yes"?>
<Relationships xmlns="http://schemas.openxmlformats.org/package/2006/relationships"><Relationship Id="rId3" Type="http://schemas.openxmlformats.org/officeDocument/2006/relationships/hyperlink" Target="https://www.slideshare.net/tinelachica04/lesson-4-patterns-of-development-in-writing" TargetMode="External"/><Relationship Id="rId2" Type="http://schemas.openxmlformats.org/officeDocument/2006/relationships/hyperlink" Target="https://1.cdn.edl.io/V9egnVGNGvgIEpJTP6vl3ArH9n9mtkmj1cdzNfm8c87eb6oA.pdf" TargetMode="External"/><Relationship Id="rId1" Type="http://schemas.openxmlformats.org/officeDocument/2006/relationships/hyperlink" Target="https://resources.corwin.com/sites/default/files/07_Key_Words.pdf" TargetMode="External"/><Relationship Id="rId4" Type="http://schemas.openxmlformats.org/officeDocument/2006/relationships/hyperlink" Target="https://www.iue.edu/hss/writingcenter/documents/Transitions-UnderstandingSignalWords.pdf" TargetMode="External"/></Relationships>
</file>

<file path=ppt/diagrams/_rels/drawing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svg"/><Relationship Id="rId1" Type="http://schemas.openxmlformats.org/officeDocument/2006/relationships/image" Target="../media/image37.png"/><Relationship Id="rId4" Type="http://schemas.openxmlformats.org/officeDocument/2006/relationships/image" Target="../media/image40.svg"/></Relationships>
</file>

<file path=ppt/diagrams/colors1.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18/5/colors/Iconchunking_neutralicon_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dgm:fillClrLst>
    <dgm:linClrLst meth="repeat">
      <a:schemeClr val="lt1">
        <a:alpha val="0"/>
      </a:schemeClr>
    </dgm:linClrLst>
    <dgm:effectClrLst/>
    <dgm:txLinClrLst/>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63756CB-90E6-4A45-AFD1-CA4F201F67FD}"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C43166A6-879A-4998-BB49-2B90D5765BB5}">
      <dgm:prSet/>
      <dgm:spPr/>
      <dgm:t>
        <a:bodyPr/>
        <a:lstStyle/>
        <a:p>
          <a:r>
            <a:rPr lang="en-US"/>
            <a:t>I. Introduction</a:t>
          </a:r>
        </a:p>
      </dgm:t>
    </dgm:pt>
    <dgm:pt modelId="{1400BDB1-B8BF-471B-8619-C7BD1F77A83A}" type="parTrans" cxnId="{CC95C2FA-2ED3-43B8-94FF-8686F165BD31}">
      <dgm:prSet/>
      <dgm:spPr/>
      <dgm:t>
        <a:bodyPr/>
        <a:lstStyle/>
        <a:p>
          <a:endParaRPr lang="en-US"/>
        </a:p>
      </dgm:t>
    </dgm:pt>
    <dgm:pt modelId="{81EDA6BE-FFCF-4192-8049-8FB97559EB07}" type="sibTrans" cxnId="{CC95C2FA-2ED3-43B8-94FF-8686F165BD31}">
      <dgm:prSet/>
      <dgm:spPr/>
      <dgm:t>
        <a:bodyPr/>
        <a:lstStyle/>
        <a:p>
          <a:endParaRPr lang="en-US"/>
        </a:p>
      </dgm:t>
    </dgm:pt>
    <dgm:pt modelId="{853F9722-0F40-49C9-A341-2230126478F0}">
      <dgm:prSet/>
      <dgm:spPr/>
      <dgm:t>
        <a:bodyPr/>
        <a:lstStyle/>
        <a:p>
          <a:r>
            <a:rPr lang="en-US"/>
            <a:t>Hook. Start with a quote? </a:t>
          </a:r>
        </a:p>
      </dgm:t>
    </dgm:pt>
    <dgm:pt modelId="{81DE77BA-C076-4198-9CBC-EAD2C610C18B}" type="parTrans" cxnId="{4CBED50E-292A-4EAF-9DD3-61062E44633F}">
      <dgm:prSet/>
      <dgm:spPr/>
      <dgm:t>
        <a:bodyPr/>
        <a:lstStyle/>
        <a:p>
          <a:endParaRPr lang="en-US"/>
        </a:p>
      </dgm:t>
    </dgm:pt>
    <dgm:pt modelId="{FA84107C-4DAD-487F-9083-D81FF6E617D0}" type="sibTrans" cxnId="{4CBED50E-292A-4EAF-9DD3-61062E44633F}">
      <dgm:prSet/>
      <dgm:spPr/>
      <dgm:t>
        <a:bodyPr/>
        <a:lstStyle/>
        <a:p>
          <a:endParaRPr lang="en-US"/>
        </a:p>
      </dgm:t>
    </dgm:pt>
    <dgm:pt modelId="{D28BB4C5-358E-4C87-B9AE-50299727AF57}">
      <dgm:prSet/>
      <dgm:spPr/>
      <dgm:t>
        <a:bodyPr/>
        <a:lstStyle/>
        <a:p>
          <a:r>
            <a:rPr lang="en-US"/>
            <a:t>Background</a:t>
          </a:r>
        </a:p>
      </dgm:t>
    </dgm:pt>
    <dgm:pt modelId="{AE1C2F0E-850C-4A34-928B-1EE03DCA4C1D}" type="parTrans" cxnId="{FAE5C9CD-F6DF-40B8-A8B1-6F2B38B00490}">
      <dgm:prSet/>
      <dgm:spPr/>
      <dgm:t>
        <a:bodyPr/>
        <a:lstStyle/>
        <a:p>
          <a:endParaRPr lang="en-US"/>
        </a:p>
      </dgm:t>
    </dgm:pt>
    <dgm:pt modelId="{7531AB37-F042-48AF-A700-E0706DB3EF51}" type="sibTrans" cxnId="{FAE5C9CD-F6DF-40B8-A8B1-6F2B38B00490}">
      <dgm:prSet/>
      <dgm:spPr/>
      <dgm:t>
        <a:bodyPr/>
        <a:lstStyle/>
        <a:p>
          <a:endParaRPr lang="en-US"/>
        </a:p>
      </dgm:t>
    </dgm:pt>
    <dgm:pt modelId="{9011D36D-A350-4193-BA45-5672F9FDFA48}">
      <dgm:prSet/>
      <dgm:spPr/>
      <dgm:t>
        <a:bodyPr/>
        <a:lstStyle/>
        <a:p>
          <a:r>
            <a:rPr lang="en-US"/>
            <a:t>Thesis: argumentative statement with 3 points</a:t>
          </a:r>
        </a:p>
      </dgm:t>
    </dgm:pt>
    <dgm:pt modelId="{B900644E-70C2-4D36-8982-35DE0DA7BA67}" type="parTrans" cxnId="{FEEACDC9-0A69-4EC3-B57A-8AF0DA33B5A1}">
      <dgm:prSet/>
      <dgm:spPr/>
      <dgm:t>
        <a:bodyPr/>
        <a:lstStyle/>
        <a:p>
          <a:endParaRPr lang="en-US"/>
        </a:p>
      </dgm:t>
    </dgm:pt>
    <dgm:pt modelId="{C63DF8C7-81B5-49DA-A046-32863BF1D63F}" type="sibTrans" cxnId="{FEEACDC9-0A69-4EC3-B57A-8AF0DA33B5A1}">
      <dgm:prSet/>
      <dgm:spPr/>
      <dgm:t>
        <a:bodyPr/>
        <a:lstStyle/>
        <a:p>
          <a:endParaRPr lang="en-US"/>
        </a:p>
      </dgm:t>
    </dgm:pt>
    <dgm:pt modelId="{89E58477-815A-42B1-83CA-EB64BF96DB90}">
      <dgm:prSet/>
      <dgm:spPr/>
      <dgm:t>
        <a:bodyPr/>
        <a:lstStyle/>
        <a:p>
          <a:r>
            <a:rPr lang="en-US"/>
            <a:t>II. Body Paragraphs</a:t>
          </a:r>
        </a:p>
      </dgm:t>
    </dgm:pt>
    <dgm:pt modelId="{278BA982-F70B-483C-8DA1-EA2EDE4B982D}" type="parTrans" cxnId="{076672CE-9AC7-4438-82B9-97D8F3A68F2E}">
      <dgm:prSet/>
      <dgm:spPr/>
      <dgm:t>
        <a:bodyPr/>
        <a:lstStyle/>
        <a:p>
          <a:endParaRPr lang="en-US"/>
        </a:p>
      </dgm:t>
    </dgm:pt>
    <dgm:pt modelId="{DD010785-04B2-4694-9969-7BA0B622E154}" type="sibTrans" cxnId="{076672CE-9AC7-4438-82B9-97D8F3A68F2E}">
      <dgm:prSet/>
      <dgm:spPr/>
      <dgm:t>
        <a:bodyPr/>
        <a:lstStyle/>
        <a:p>
          <a:endParaRPr lang="en-US"/>
        </a:p>
      </dgm:t>
    </dgm:pt>
    <dgm:pt modelId="{72BC3ED1-AECB-489C-A85D-B0F63D8232B6}">
      <dgm:prSet/>
      <dgm:spPr/>
      <dgm:t>
        <a:bodyPr/>
        <a:lstStyle/>
        <a:p>
          <a:r>
            <a:rPr lang="en-US"/>
            <a:t>Topic sentence</a:t>
          </a:r>
        </a:p>
      </dgm:t>
    </dgm:pt>
    <dgm:pt modelId="{B54045B3-24B1-4E4B-AA09-A04AB14170E8}" type="parTrans" cxnId="{067720AA-02C6-4C4C-85DB-6A7E2469C4BB}">
      <dgm:prSet/>
      <dgm:spPr/>
      <dgm:t>
        <a:bodyPr/>
        <a:lstStyle/>
        <a:p>
          <a:endParaRPr lang="en-US"/>
        </a:p>
      </dgm:t>
    </dgm:pt>
    <dgm:pt modelId="{D45C3185-D910-4240-BF45-E0F8224592F2}" type="sibTrans" cxnId="{067720AA-02C6-4C4C-85DB-6A7E2469C4BB}">
      <dgm:prSet/>
      <dgm:spPr/>
      <dgm:t>
        <a:bodyPr/>
        <a:lstStyle/>
        <a:p>
          <a:endParaRPr lang="en-US"/>
        </a:p>
      </dgm:t>
    </dgm:pt>
    <dgm:pt modelId="{6A323697-8211-4416-BDAC-D28F01F2D666}">
      <dgm:prSet/>
      <dgm:spPr/>
      <dgm:t>
        <a:bodyPr/>
        <a:lstStyle/>
        <a:p>
          <a:r>
            <a:rPr lang="en-US"/>
            <a:t>Examples</a:t>
          </a:r>
        </a:p>
      </dgm:t>
    </dgm:pt>
    <dgm:pt modelId="{6E26218B-CD78-4EF6-8204-426393D54C3D}" type="parTrans" cxnId="{E0AC032F-669D-41E4-8A67-76E6B77AC73D}">
      <dgm:prSet/>
      <dgm:spPr/>
      <dgm:t>
        <a:bodyPr/>
        <a:lstStyle/>
        <a:p>
          <a:endParaRPr lang="en-US"/>
        </a:p>
      </dgm:t>
    </dgm:pt>
    <dgm:pt modelId="{BEA3AE19-C08D-499B-930C-C00C101192E8}" type="sibTrans" cxnId="{E0AC032F-669D-41E4-8A67-76E6B77AC73D}">
      <dgm:prSet/>
      <dgm:spPr/>
      <dgm:t>
        <a:bodyPr/>
        <a:lstStyle/>
        <a:p>
          <a:endParaRPr lang="en-US"/>
        </a:p>
      </dgm:t>
    </dgm:pt>
    <dgm:pt modelId="{07950B1D-6DC9-42D2-846E-06FFD5FAC62E}">
      <dgm:prSet/>
      <dgm:spPr/>
      <dgm:t>
        <a:bodyPr/>
        <a:lstStyle/>
        <a:p>
          <a:r>
            <a:rPr lang="en-US"/>
            <a:t>Some kind of ending?</a:t>
          </a:r>
        </a:p>
      </dgm:t>
    </dgm:pt>
    <dgm:pt modelId="{4DD98DD6-814F-4CA8-A718-B2D60A830045}" type="parTrans" cxnId="{80919300-8720-434A-AB37-3D8869C3C812}">
      <dgm:prSet/>
      <dgm:spPr/>
      <dgm:t>
        <a:bodyPr/>
        <a:lstStyle/>
        <a:p>
          <a:endParaRPr lang="en-US"/>
        </a:p>
      </dgm:t>
    </dgm:pt>
    <dgm:pt modelId="{373A2327-36F6-4310-A946-B53C2AD69D28}" type="sibTrans" cxnId="{80919300-8720-434A-AB37-3D8869C3C812}">
      <dgm:prSet/>
      <dgm:spPr/>
      <dgm:t>
        <a:bodyPr/>
        <a:lstStyle/>
        <a:p>
          <a:endParaRPr lang="en-US"/>
        </a:p>
      </dgm:t>
    </dgm:pt>
    <dgm:pt modelId="{014FB21C-A633-4846-AB6C-60AEAAC13B19}">
      <dgm:prSet/>
      <dgm:spPr/>
      <dgm:t>
        <a:bodyPr/>
        <a:lstStyle/>
        <a:p>
          <a:r>
            <a:rPr lang="en-US"/>
            <a:t>III. Conclusion</a:t>
          </a:r>
        </a:p>
      </dgm:t>
    </dgm:pt>
    <dgm:pt modelId="{4654EE6F-7016-44D5-B4DE-21B3CCD6EE0F}" type="parTrans" cxnId="{6B00FD26-A1BF-46B3-B735-EC183B9FA2B9}">
      <dgm:prSet/>
      <dgm:spPr/>
      <dgm:t>
        <a:bodyPr/>
        <a:lstStyle/>
        <a:p>
          <a:endParaRPr lang="en-US"/>
        </a:p>
      </dgm:t>
    </dgm:pt>
    <dgm:pt modelId="{4AE6ED7E-C33A-4768-A82C-0522FBCB05C1}" type="sibTrans" cxnId="{6B00FD26-A1BF-46B3-B735-EC183B9FA2B9}">
      <dgm:prSet/>
      <dgm:spPr/>
      <dgm:t>
        <a:bodyPr/>
        <a:lstStyle/>
        <a:p>
          <a:endParaRPr lang="en-US"/>
        </a:p>
      </dgm:t>
    </dgm:pt>
    <dgm:pt modelId="{AF5D9A19-FA5D-42EA-AE98-94C83594D6B6}">
      <dgm:prSet/>
      <dgm:spPr/>
      <dgm:t>
        <a:bodyPr/>
        <a:lstStyle/>
        <a:p>
          <a:r>
            <a:rPr lang="en-US"/>
            <a:t>No one knows what goes here</a:t>
          </a:r>
        </a:p>
      </dgm:t>
    </dgm:pt>
    <dgm:pt modelId="{C84DBBE5-AEA5-49D9-9B3C-24A1013201FF}" type="parTrans" cxnId="{9A19EEBF-D0FE-43CB-9F5D-DE343F392349}">
      <dgm:prSet/>
      <dgm:spPr/>
      <dgm:t>
        <a:bodyPr/>
        <a:lstStyle/>
        <a:p>
          <a:endParaRPr lang="en-US"/>
        </a:p>
      </dgm:t>
    </dgm:pt>
    <dgm:pt modelId="{11C8B575-78E1-4FD8-BFE0-742DA540C7FA}" type="sibTrans" cxnId="{9A19EEBF-D0FE-43CB-9F5D-DE343F392349}">
      <dgm:prSet/>
      <dgm:spPr/>
      <dgm:t>
        <a:bodyPr/>
        <a:lstStyle/>
        <a:p>
          <a:endParaRPr lang="en-US"/>
        </a:p>
      </dgm:t>
    </dgm:pt>
    <dgm:pt modelId="{535F149F-7932-43ED-BBC7-5A00B563AFA4}">
      <dgm:prSet/>
      <dgm:spPr/>
      <dgm:t>
        <a:bodyPr/>
        <a:lstStyle/>
        <a:p>
          <a:r>
            <a:rPr lang="en-US"/>
            <a:t>Pretty sure we’re supposed to say everything we said again, except shorter</a:t>
          </a:r>
        </a:p>
      </dgm:t>
    </dgm:pt>
    <dgm:pt modelId="{04234E72-A46D-4673-9B27-CE9FC79206CA}" type="parTrans" cxnId="{8E5C7628-A0CD-48B2-9C71-7E491A3531BE}">
      <dgm:prSet/>
      <dgm:spPr/>
      <dgm:t>
        <a:bodyPr/>
        <a:lstStyle/>
        <a:p>
          <a:endParaRPr lang="en-US"/>
        </a:p>
      </dgm:t>
    </dgm:pt>
    <dgm:pt modelId="{28B32D43-3FC9-408C-A604-F0EA5D4F404F}" type="sibTrans" cxnId="{8E5C7628-A0CD-48B2-9C71-7E491A3531BE}">
      <dgm:prSet/>
      <dgm:spPr/>
      <dgm:t>
        <a:bodyPr/>
        <a:lstStyle/>
        <a:p>
          <a:endParaRPr lang="en-US"/>
        </a:p>
      </dgm:t>
    </dgm:pt>
    <dgm:pt modelId="{43005DDC-8318-40D5-B15F-3F77B44CD76F}" type="pres">
      <dgm:prSet presAssocID="{163756CB-90E6-4A45-AFD1-CA4F201F67FD}" presName="root" presStyleCnt="0">
        <dgm:presLayoutVars>
          <dgm:dir/>
          <dgm:resizeHandles val="exact"/>
        </dgm:presLayoutVars>
      </dgm:prSet>
      <dgm:spPr/>
    </dgm:pt>
    <dgm:pt modelId="{4ADD2C28-9D9D-4001-A93D-D6FC5BC051A5}" type="pres">
      <dgm:prSet presAssocID="{C43166A6-879A-4998-BB49-2B90D5765BB5}" presName="compNode" presStyleCnt="0"/>
      <dgm:spPr/>
    </dgm:pt>
    <dgm:pt modelId="{9D553A35-7DEF-4797-B59E-E3E50F73CCBD}" type="pres">
      <dgm:prSet presAssocID="{C43166A6-879A-4998-BB49-2B90D5765BB5}" presName="bgRect" presStyleLbl="bgShp" presStyleIdx="0" presStyleCnt="3"/>
      <dgm:spPr/>
    </dgm:pt>
    <dgm:pt modelId="{82A525C1-7CEF-43BA-BD67-999266CB4056}" type="pres">
      <dgm:prSet presAssocID="{C43166A6-879A-4998-BB49-2B90D5765BB5}"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Quotes"/>
        </a:ext>
      </dgm:extLst>
    </dgm:pt>
    <dgm:pt modelId="{F6C9D4C5-48DB-4478-9121-D887C9FDD7BA}" type="pres">
      <dgm:prSet presAssocID="{C43166A6-879A-4998-BB49-2B90D5765BB5}" presName="spaceRect" presStyleCnt="0"/>
      <dgm:spPr/>
    </dgm:pt>
    <dgm:pt modelId="{31903081-0184-4D54-BAD1-44A7FA462DED}" type="pres">
      <dgm:prSet presAssocID="{C43166A6-879A-4998-BB49-2B90D5765BB5}" presName="parTx" presStyleLbl="revTx" presStyleIdx="0" presStyleCnt="6">
        <dgm:presLayoutVars>
          <dgm:chMax val="0"/>
          <dgm:chPref val="0"/>
        </dgm:presLayoutVars>
      </dgm:prSet>
      <dgm:spPr/>
    </dgm:pt>
    <dgm:pt modelId="{63DBA682-4D7F-447E-9FA3-74F2B0D44150}" type="pres">
      <dgm:prSet presAssocID="{C43166A6-879A-4998-BB49-2B90D5765BB5}" presName="desTx" presStyleLbl="revTx" presStyleIdx="1" presStyleCnt="6">
        <dgm:presLayoutVars/>
      </dgm:prSet>
      <dgm:spPr/>
    </dgm:pt>
    <dgm:pt modelId="{12E04184-3966-42F3-8368-D67580D9FDBE}" type="pres">
      <dgm:prSet presAssocID="{81EDA6BE-FFCF-4192-8049-8FB97559EB07}" presName="sibTrans" presStyleCnt="0"/>
      <dgm:spPr/>
    </dgm:pt>
    <dgm:pt modelId="{3AE5E78A-BCAC-46BF-9796-61F36C4840DE}" type="pres">
      <dgm:prSet presAssocID="{89E58477-815A-42B1-83CA-EB64BF96DB90}" presName="compNode" presStyleCnt="0"/>
      <dgm:spPr/>
    </dgm:pt>
    <dgm:pt modelId="{585E9A47-7A47-4A18-A7ED-38E235E976BF}" type="pres">
      <dgm:prSet presAssocID="{89E58477-815A-42B1-83CA-EB64BF96DB90}" presName="bgRect" presStyleLbl="bgShp" presStyleIdx="1" presStyleCnt="3"/>
      <dgm:spPr/>
    </dgm:pt>
    <dgm:pt modelId="{F6D87297-6DFF-4BB7-802F-14D817DD142F}" type="pres">
      <dgm:prSet presAssocID="{89E58477-815A-42B1-83CA-EB64BF96DB90}"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Open Quotation Mark"/>
        </a:ext>
      </dgm:extLst>
    </dgm:pt>
    <dgm:pt modelId="{0764162A-85D4-4319-8D47-AA1DB0CF6768}" type="pres">
      <dgm:prSet presAssocID="{89E58477-815A-42B1-83CA-EB64BF96DB90}" presName="spaceRect" presStyleCnt="0"/>
      <dgm:spPr/>
    </dgm:pt>
    <dgm:pt modelId="{E9998903-E253-420F-A677-6371453D89ED}" type="pres">
      <dgm:prSet presAssocID="{89E58477-815A-42B1-83CA-EB64BF96DB90}" presName="parTx" presStyleLbl="revTx" presStyleIdx="2" presStyleCnt="6">
        <dgm:presLayoutVars>
          <dgm:chMax val="0"/>
          <dgm:chPref val="0"/>
        </dgm:presLayoutVars>
      </dgm:prSet>
      <dgm:spPr/>
    </dgm:pt>
    <dgm:pt modelId="{5D12B969-C847-4CC0-88BD-0EF62AF34642}" type="pres">
      <dgm:prSet presAssocID="{89E58477-815A-42B1-83CA-EB64BF96DB90}" presName="desTx" presStyleLbl="revTx" presStyleIdx="3" presStyleCnt="6">
        <dgm:presLayoutVars/>
      </dgm:prSet>
      <dgm:spPr/>
    </dgm:pt>
    <dgm:pt modelId="{BCFFDC5C-7A27-4E7E-B6AD-7F0A2F824D4E}" type="pres">
      <dgm:prSet presAssocID="{DD010785-04B2-4694-9969-7BA0B622E154}" presName="sibTrans" presStyleCnt="0"/>
      <dgm:spPr/>
    </dgm:pt>
    <dgm:pt modelId="{76C695B1-ECB4-4E46-9AEC-6E65E04F4C95}" type="pres">
      <dgm:prSet presAssocID="{014FB21C-A633-4846-AB6C-60AEAAC13B19}" presName="compNode" presStyleCnt="0"/>
      <dgm:spPr/>
    </dgm:pt>
    <dgm:pt modelId="{42220259-E1E2-4E68-8111-710F089E84DC}" type="pres">
      <dgm:prSet presAssocID="{014FB21C-A633-4846-AB6C-60AEAAC13B19}" presName="bgRect" presStyleLbl="bgShp" presStyleIdx="2" presStyleCnt="3"/>
      <dgm:spPr/>
    </dgm:pt>
    <dgm:pt modelId="{25A82FEF-9837-454B-9B46-6B7AB38146A6}" type="pres">
      <dgm:prSet presAssocID="{014FB21C-A633-4846-AB6C-60AEAAC13B19}"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heckmark"/>
        </a:ext>
      </dgm:extLst>
    </dgm:pt>
    <dgm:pt modelId="{7BB5ED0A-E4A7-4DC4-A64F-06D2285B56D4}" type="pres">
      <dgm:prSet presAssocID="{014FB21C-A633-4846-AB6C-60AEAAC13B19}" presName="spaceRect" presStyleCnt="0"/>
      <dgm:spPr/>
    </dgm:pt>
    <dgm:pt modelId="{6F92475E-28AE-462D-9B9F-819E0C7FA672}" type="pres">
      <dgm:prSet presAssocID="{014FB21C-A633-4846-AB6C-60AEAAC13B19}" presName="parTx" presStyleLbl="revTx" presStyleIdx="4" presStyleCnt="6">
        <dgm:presLayoutVars>
          <dgm:chMax val="0"/>
          <dgm:chPref val="0"/>
        </dgm:presLayoutVars>
      </dgm:prSet>
      <dgm:spPr/>
    </dgm:pt>
    <dgm:pt modelId="{9E93BB5C-BC58-47E1-A5B8-D6B0B1DD59C2}" type="pres">
      <dgm:prSet presAssocID="{014FB21C-A633-4846-AB6C-60AEAAC13B19}" presName="desTx" presStyleLbl="revTx" presStyleIdx="5" presStyleCnt="6">
        <dgm:presLayoutVars/>
      </dgm:prSet>
      <dgm:spPr/>
    </dgm:pt>
  </dgm:ptLst>
  <dgm:cxnLst>
    <dgm:cxn modelId="{80919300-8720-434A-AB37-3D8869C3C812}" srcId="{89E58477-815A-42B1-83CA-EB64BF96DB90}" destId="{07950B1D-6DC9-42D2-846E-06FFD5FAC62E}" srcOrd="2" destOrd="0" parTransId="{4DD98DD6-814F-4CA8-A718-B2D60A830045}" sibTransId="{373A2327-36F6-4310-A946-B53C2AD69D28}"/>
    <dgm:cxn modelId="{4CBED50E-292A-4EAF-9DD3-61062E44633F}" srcId="{C43166A6-879A-4998-BB49-2B90D5765BB5}" destId="{853F9722-0F40-49C9-A341-2230126478F0}" srcOrd="0" destOrd="0" parTransId="{81DE77BA-C076-4198-9CBC-EAD2C610C18B}" sibTransId="{FA84107C-4DAD-487F-9083-D81FF6E617D0}"/>
    <dgm:cxn modelId="{EA6DD41A-1FC7-4325-9CB3-7243679922E9}" type="presOf" srcId="{853F9722-0F40-49C9-A341-2230126478F0}" destId="{63DBA682-4D7F-447E-9FA3-74F2B0D44150}" srcOrd="0" destOrd="0" presId="urn:microsoft.com/office/officeart/2018/2/layout/IconVerticalSolidList"/>
    <dgm:cxn modelId="{CB647C1C-A729-4CF3-9C06-2407DE380718}" type="presOf" srcId="{014FB21C-A633-4846-AB6C-60AEAAC13B19}" destId="{6F92475E-28AE-462D-9B9F-819E0C7FA672}" srcOrd="0" destOrd="0" presId="urn:microsoft.com/office/officeart/2018/2/layout/IconVerticalSolidList"/>
    <dgm:cxn modelId="{6B00FD26-A1BF-46B3-B735-EC183B9FA2B9}" srcId="{163756CB-90E6-4A45-AFD1-CA4F201F67FD}" destId="{014FB21C-A633-4846-AB6C-60AEAAC13B19}" srcOrd="2" destOrd="0" parTransId="{4654EE6F-7016-44D5-B4DE-21B3CCD6EE0F}" sibTransId="{4AE6ED7E-C33A-4768-A82C-0522FBCB05C1}"/>
    <dgm:cxn modelId="{8E5C7628-A0CD-48B2-9C71-7E491A3531BE}" srcId="{014FB21C-A633-4846-AB6C-60AEAAC13B19}" destId="{535F149F-7932-43ED-BBC7-5A00B563AFA4}" srcOrd="1" destOrd="0" parTransId="{04234E72-A46D-4673-9B27-CE9FC79206CA}" sibTransId="{28B32D43-3FC9-408C-A604-F0EA5D4F404F}"/>
    <dgm:cxn modelId="{1F9A462C-14E3-46C9-AA26-13B2F9FB95D3}" type="presOf" srcId="{72BC3ED1-AECB-489C-A85D-B0F63D8232B6}" destId="{5D12B969-C847-4CC0-88BD-0EF62AF34642}" srcOrd="0" destOrd="0" presId="urn:microsoft.com/office/officeart/2018/2/layout/IconVerticalSolidList"/>
    <dgm:cxn modelId="{E0AC032F-669D-41E4-8A67-76E6B77AC73D}" srcId="{89E58477-815A-42B1-83CA-EB64BF96DB90}" destId="{6A323697-8211-4416-BDAC-D28F01F2D666}" srcOrd="1" destOrd="0" parTransId="{6E26218B-CD78-4EF6-8204-426393D54C3D}" sibTransId="{BEA3AE19-C08D-499B-930C-C00C101192E8}"/>
    <dgm:cxn modelId="{A9A2C55D-FE92-420D-AF5A-14F066A239C8}" type="presOf" srcId="{6A323697-8211-4416-BDAC-D28F01F2D666}" destId="{5D12B969-C847-4CC0-88BD-0EF62AF34642}" srcOrd="0" destOrd="1" presId="urn:microsoft.com/office/officeart/2018/2/layout/IconVerticalSolidList"/>
    <dgm:cxn modelId="{094F9164-0B43-4011-A1D0-94B54D2F95D7}" type="presOf" srcId="{163756CB-90E6-4A45-AFD1-CA4F201F67FD}" destId="{43005DDC-8318-40D5-B15F-3F77B44CD76F}" srcOrd="0" destOrd="0" presId="urn:microsoft.com/office/officeart/2018/2/layout/IconVerticalSolidList"/>
    <dgm:cxn modelId="{BB32336D-2524-467F-AA48-F03E67CCDD1E}" type="presOf" srcId="{07950B1D-6DC9-42D2-846E-06FFD5FAC62E}" destId="{5D12B969-C847-4CC0-88BD-0EF62AF34642}" srcOrd="0" destOrd="2" presId="urn:microsoft.com/office/officeart/2018/2/layout/IconVerticalSolidList"/>
    <dgm:cxn modelId="{A7CD4572-17F8-4291-8109-CEF8C91664CB}" type="presOf" srcId="{AF5D9A19-FA5D-42EA-AE98-94C83594D6B6}" destId="{9E93BB5C-BC58-47E1-A5B8-D6B0B1DD59C2}" srcOrd="0" destOrd="0" presId="urn:microsoft.com/office/officeart/2018/2/layout/IconVerticalSolidList"/>
    <dgm:cxn modelId="{44065759-A0C6-4620-AE3B-10B53ED53852}" type="presOf" srcId="{535F149F-7932-43ED-BBC7-5A00B563AFA4}" destId="{9E93BB5C-BC58-47E1-A5B8-D6B0B1DD59C2}" srcOrd="0" destOrd="1" presId="urn:microsoft.com/office/officeart/2018/2/layout/IconVerticalSolidList"/>
    <dgm:cxn modelId="{067720AA-02C6-4C4C-85DB-6A7E2469C4BB}" srcId="{89E58477-815A-42B1-83CA-EB64BF96DB90}" destId="{72BC3ED1-AECB-489C-A85D-B0F63D8232B6}" srcOrd="0" destOrd="0" parTransId="{B54045B3-24B1-4E4B-AA09-A04AB14170E8}" sibTransId="{D45C3185-D910-4240-BF45-E0F8224592F2}"/>
    <dgm:cxn modelId="{216155BB-8336-4F44-AC69-9C4A0AEF0DDA}" type="presOf" srcId="{C43166A6-879A-4998-BB49-2B90D5765BB5}" destId="{31903081-0184-4D54-BAD1-44A7FA462DED}" srcOrd="0" destOrd="0" presId="urn:microsoft.com/office/officeart/2018/2/layout/IconVerticalSolidList"/>
    <dgm:cxn modelId="{9A19EEBF-D0FE-43CB-9F5D-DE343F392349}" srcId="{014FB21C-A633-4846-AB6C-60AEAAC13B19}" destId="{AF5D9A19-FA5D-42EA-AE98-94C83594D6B6}" srcOrd="0" destOrd="0" parTransId="{C84DBBE5-AEA5-49D9-9B3C-24A1013201FF}" sibTransId="{11C8B575-78E1-4FD8-BFE0-742DA540C7FA}"/>
    <dgm:cxn modelId="{F283B8C5-E361-4B76-A3A9-6C11C367C1C0}" type="presOf" srcId="{89E58477-815A-42B1-83CA-EB64BF96DB90}" destId="{E9998903-E253-420F-A677-6371453D89ED}" srcOrd="0" destOrd="0" presId="urn:microsoft.com/office/officeart/2018/2/layout/IconVerticalSolidList"/>
    <dgm:cxn modelId="{FEEACDC9-0A69-4EC3-B57A-8AF0DA33B5A1}" srcId="{C43166A6-879A-4998-BB49-2B90D5765BB5}" destId="{9011D36D-A350-4193-BA45-5672F9FDFA48}" srcOrd="2" destOrd="0" parTransId="{B900644E-70C2-4D36-8982-35DE0DA7BA67}" sibTransId="{C63DF8C7-81B5-49DA-A046-32863BF1D63F}"/>
    <dgm:cxn modelId="{FAE5C9CD-F6DF-40B8-A8B1-6F2B38B00490}" srcId="{C43166A6-879A-4998-BB49-2B90D5765BB5}" destId="{D28BB4C5-358E-4C87-B9AE-50299727AF57}" srcOrd="1" destOrd="0" parTransId="{AE1C2F0E-850C-4A34-928B-1EE03DCA4C1D}" sibTransId="{7531AB37-F042-48AF-A700-E0706DB3EF51}"/>
    <dgm:cxn modelId="{076672CE-9AC7-4438-82B9-97D8F3A68F2E}" srcId="{163756CB-90E6-4A45-AFD1-CA4F201F67FD}" destId="{89E58477-815A-42B1-83CA-EB64BF96DB90}" srcOrd="1" destOrd="0" parTransId="{278BA982-F70B-483C-8DA1-EA2EDE4B982D}" sibTransId="{DD010785-04B2-4694-9969-7BA0B622E154}"/>
    <dgm:cxn modelId="{BA7C16EC-724A-4669-B0AA-BD40AA54E883}" type="presOf" srcId="{9011D36D-A350-4193-BA45-5672F9FDFA48}" destId="{63DBA682-4D7F-447E-9FA3-74F2B0D44150}" srcOrd="0" destOrd="2" presId="urn:microsoft.com/office/officeart/2018/2/layout/IconVerticalSolidList"/>
    <dgm:cxn modelId="{CC95C2FA-2ED3-43B8-94FF-8686F165BD31}" srcId="{163756CB-90E6-4A45-AFD1-CA4F201F67FD}" destId="{C43166A6-879A-4998-BB49-2B90D5765BB5}" srcOrd="0" destOrd="0" parTransId="{1400BDB1-B8BF-471B-8619-C7BD1F77A83A}" sibTransId="{81EDA6BE-FFCF-4192-8049-8FB97559EB07}"/>
    <dgm:cxn modelId="{2A061EFC-ECE0-4E7A-A0DD-E50422277917}" type="presOf" srcId="{D28BB4C5-358E-4C87-B9AE-50299727AF57}" destId="{63DBA682-4D7F-447E-9FA3-74F2B0D44150}" srcOrd="0" destOrd="1" presId="urn:microsoft.com/office/officeart/2018/2/layout/IconVerticalSolidList"/>
    <dgm:cxn modelId="{14691C35-AE9D-4C78-B440-DF2AE869EC02}" type="presParOf" srcId="{43005DDC-8318-40D5-B15F-3F77B44CD76F}" destId="{4ADD2C28-9D9D-4001-A93D-D6FC5BC051A5}" srcOrd="0" destOrd="0" presId="urn:microsoft.com/office/officeart/2018/2/layout/IconVerticalSolidList"/>
    <dgm:cxn modelId="{E498BF83-D526-4C34-99C1-DE0DD87026C9}" type="presParOf" srcId="{4ADD2C28-9D9D-4001-A93D-D6FC5BC051A5}" destId="{9D553A35-7DEF-4797-B59E-E3E50F73CCBD}" srcOrd="0" destOrd="0" presId="urn:microsoft.com/office/officeart/2018/2/layout/IconVerticalSolidList"/>
    <dgm:cxn modelId="{093BEF5C-7536-4A4F-836A-5CA2C9B759A9}" type="presParOf" srcId="{4ADD2C28-9D9D-4001-A93D-D6FC5BC051A5}" destId="{82A525C1-7CEF-43BA-BD67-999266CB4056}" srcOrd="1" destOrd="0" presId="urn:microsoft.com/office/officeart/2018/2/layout/IconVerticalSolidList"/>
    <dgm:cxn modelId="{EE744EEA-5A6F-4D2B-BC23-C90FD7128954}" type="presParOf" srcId="{4ADD2C28-9D9D-4001-A93D-D6FC5BC051A5}" destId="{F6C9D4C5-48DB-4478-9121-D887C9FDD7BA}" srcOrd="2" destOrd="0" presId="urn:microsoft.com/office/officeart/2018/2/layout/IconVerticalSolidList"/>
    <dgm:cxn modelId="{24C6E936-91D5-4CC4-92A5-9B6566114293}" type="presParOf" srcId="{4ADD2C28-9D9D-4001-A93D-D6FC5BC051A5}" destId="{31903081-0184-4D54-BAD1-44A7FA462DED}" srcOrd="3" destOrd="0" presId="urn:microsoft.com/office/officeart/2018/2/layout/IconVerticalSolidList"/>
    <dgm:cxn modelId="{5AF061AC-F1EA-4851-B1BC-96F889135F31}" type="presParOf" srcId="{4ADD2C28-9D9D-4001-A93D-D6FC5BC051A5}" destId="{63DBA682-4D7F-447E-9FA3-74F2B0D44150}" srcOrd="4" destOrd="0" presId="urn:microsoft.com/office/officeart/2018/2/layout/IconVerticalSolidList"/>
    <dgm:cxn modelId="{05967C36-EB0C-45E1-AE15-BF481735F06E}" type="presParOf" srcId="{43005DDC-8318-40D5-B15F-3F77B44CD76F}" destId="{12E04184-3966-42F3-8368-D67580D9FDBE}" srcOrd="1" destOrd="0" presId="urn:microsoft.com/office/officeart/2018/2/layout/IconVerticalSolidList"/>
    <dgm:cxn modelId="{D6A922D1-DE9F-4186-AFC9-EEE07081368A}" type="presParOf" srcId="{43005DDC-8318-40D5-B15F-3F77B44CD76F}" destId="{3AE5E78A-BCAC-46BF-9796-61F36C4840DE}" srcOrd="2" destOrd="0" presId="urn:microsoft.com/office/officeart/2018/2/layout/IconVerticalSolidList"/>
    <dgm:cxn modelId="{0FA09684-32D9-487F-9CC3-37E8655C82CA}" type="presParOf" srcId="{3AE5E78A-BCAC-46BF-9796-61F36C4840DE}" destId="{585E9A47-7A47-4A18-A7ED-38E235E976BF}" srcOrd="0" destOrd="0" presId="urn:microsoft.com/office/officeart/2018/2/layout/IconVerticalSolidList"/>
    <dgm:cxn modelId="{2810EC1E-3BF4-4FE0-9C40-735F54456306}" type="presParOf" srcId="{3AE5E78A-BCAC-46BF-9796-61F36C4840DE}" destId="{F6D87297-6DFF-4BB7-802F-14D817DD142F}" srcOrd="1" destOrd="0" presId="urn:microsoft.com/office/officeart/2018/2/layout/IconVerticalSolidList"/>
    <dgm:cxn modelId="{B7B5E3C6-078C-490A-A15C-931AC05202D1}" type="presParOf" srcId="{3AE5E78A-BCAC-46BF-9796-61F36C4840DE}" destId="{0764162A-85D4-4319-8D47-AA1DB0CF6768}" srcOrd="2" destOrd="0" presId="urn:microsoft.com/office/officeart/2018/2/layout/IconVerticalSolidList"/>
    <dgm:cxn modelId="{DE15D150-1900-405E-9F11-A4EE90CD790E}" type="presParOf" srcId="{3AE5E78A-BCAC-46BF-9796-61F36C4840DE}" destId="{E9998903-E253-420F-A677-6371453D89ED}" srcOrd="3" destOrd="0" presId="urn:microsoft.com/office/officeart/2018/2/layout/IconVerticalSolidList"/>
    <dgm:cxn modelId="{5F0D169D-8C2D-44E2-BE41-694C2B4301BD}" type="presParOf" srcId="{3AE5E78A-BCAC-46BF-9796-61F36C4840DE}" destId="{5D12B969-C847-4CC0-88BD-0EF62AF34642}" srcOrd="4" destOrd="0" presId="urn:microsoft.com/office/officeart/2018/2/layout/IconVerticalSolidList"/>
    <dgm:cxn modelId="{19523A27-1CE6-474E-BA23-A9EEFB3364C4}" type="presParOf" srcId="{43005DDC-8318-40D5-B15F-3F77B44CD76F}" destId="{BCFFDC5C-7A27-4E7E-B6AD-7F0A2F824D4E}" srcOrd="3" destOrd="0" presId="urn:microsoft.com/office/officeart/2018/2/layout/IconVerticalSolidList"/>
    <dgm:cxn modelId="{AF088F69-21CB-4078-B332-E686AA4E5A94}" type="presParOf" srcId="{43005DDC-8318-40D5-B15F-3F77B44CD76F}" destId="{76C695B1-ECB4-4E46-9AEC-6E65E04F4C95}" srcOrd="4" destOrd="0" presId="urn:microsoft.com/office/officeart/2018/2/layout/IconVerticalSolidList"/>
    <dgm:cxn modelId="{7D796671-00E1-42DB-8EC5-00ADD5CB8490}" type="presParOf" srcId="{76C695B1-ECB4-4E46-9AEC-6E65E04F4C95}" destId="{42220259-E1E2-4E68-8111-710F089E84DC}" srcOrd="0" destOrd="0" presId="urn:microsoft.com/office/officeart/2018/2/layout/IconVerticalSolidList"/>
    <dgm:cxn modelId="{8B779E5F-E958-4585-9A53-5AA807E33362}" type="presParOf" srcId="{76C695B1-ECB4-4E46-9AEC-6E65E04F4C95}" destId="{25A82FEF-9837-454B-9B46-6B7AB38146A6}" srcOrd="1" destOrd="0" presId="urn:microsoft.com/office/officeart/2018/2/layout/IconVerticalSolidList"/>
    <dgm:cxn modelId="{11BB39A4-FB04-4252-A665-D94AFC41B84D}" type="presParOf" srcId="{76C695B1-ECB4-4E46-9AEC-6E65E04F4C95}" destId="{7BB5ED0A-E4A7-4DC4-A64F-06D2285B56D4}" srcOrd="2" destOrd="0" presId="urn:microsoft.com/office/officeart/2018/2/layout/IconVerticalSolidList"/>
    <dgm:cxn modelId="{767B0630-BD52-48FB-AF0F-C1F3E0FA6258}" type="presParOf" srcId="{76C695B1-ECB4-4E46-9AEC-6E65E04F4C95}" destId="{6F92475E-28AE-462D-9B9F-819E0C7FA672}" srcOrd="3" destOrd="0" presId="urn:microsoft.com/office/officeart/2018/2/layout/IconVerticalSolidList"/>
    <dgm:cxn modelId="{ACC4D9F8-F471-4235-91FB-A28933D2DEC7}" type="presParOf" srcId="{76C695B1-ECB4-4E46-9AEC-6E65E04F4C95}" destId="{9E93BB5C-BC58-47E1-A5B8-D6B0B1DD59C2}" srcOrd="4"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CE574899-7277-4918-994F-DDB01DA5FAD1}" type="doc">
      <dgm:prSet loTypeId="urn:microsoft.com/office/officeart/2005/8/layout/default" loCatId="list" qsTypeId="urn:microsoft.com/office/officeart/2005/8/quickstyle/simple2" qsCatId="simple" csTypeId="urn:microsoft.com/office/officeart/2005/8/colors/colorful2" csCatId="colorful" phldr="1"/>
      <dgm:spPr/>
      <dgm:t>
        <a:bodyPr/>
        <a:lstStyle/>
        <a:p>
          <a:endParaRPr lang="en-US"/>
        </a:p>
      </dgm:t>
    </dgm:pt>
    <dgm:pt modelId="{6E149EF3-4C87-4DFA-9F7F-D194D4FB689B}">
      <dgm:prSet/>
      <dgm:spPr/>
      <dgm:t>
        <a:bodyPr/>
        <a:lstStyle/>
        <a:p>
          <a:pPr>
            <a:lnSpc>
              <a:spcPct val="100000"/>
            </a:lnSpc>
          </a:pPr>
          <a:r>
            <a:rPr lang="en-US"/>
            <a:t>Narrative Genre = Major Goals and Situations</a:t>
          </a:r>
        </a:p>
      </dgm:t>
    </dgm:pt>
    <dgm:pt modelId="{91886CAA-AB4C-44D0-BE0F-DF67CC64300F}" type="parTrans" cxnId="{C4660227-F1FC-4751-81D0-1A5AC7F38C76}">
      <dgm:prSet/>
      <dgm:spPr/>
      <dgm:t>
        <a:bodyPr/>
        <a:lstStyle/>
        <a:p>
          <a:endParaRPr lang="en-US"/>
        </a:p>
      </dgm:t>
    </dgm:pt>
    <dgm:pt modelId="{B85CB14B-23F3-48F1-9A61-3B947406DB91}" type="sibTrans" cxnId="{C4660227-F1FC-4751-81D0-1A5AC7F38C76}">
      <dgm:prSet/>
      <dgm:spPr/>
      <dgm:t>
        <a:bodyPr/>
        <a:lstStyle/>
        <a:p>
          <a:endParaRPr lang="en-US"/>
        </a:p>
      </dgm:t>
    </dgm:pt>
    <dgm:pt modelId="{F7DC93DC-66E0-42F1-9745-5DBDEBF9552D}">
      <dgm:prSet/>
      <dgm:spPr/>
      <dgm:t>
        <a:bodyPr/>
        <a:lstStyle/>
        <a:p>
          <a:pPr>
            <a:lnSpc>
              <a:spcPct val="100000"/>
            </a:lnSpc>
          </a:pPr>
          <a:r>
            <a:rPr lang="en-US"/>
            <a:t>Screenplay Format = Structural formula, parts, how-to</a:t>
          </a:r>
        </a:p>
      </dgm:t>
    </dgm:pt>
    <dgm:pt modelId="{986234E3-6FE3-4538-AF13-4AB8DFEDC020}" type="parTrans" cxnId="{2C117A70-17FE-4D6E-AB5F-BD39EE3A4552}">
      <dgm:prSet/>
      <dgm:spPr/>
      <dgm:t>
        <a:bodyPr/>
        <a:lstStyle/>
        <a:p>
          <a:endParaRPr lang="en-US"/>
        </a:p>
      </dgm:t>
    </dgm:pt>
    <dgm:pt modelId="{33CD0B0B-BE43-4B33-B38A-EDF508240560}" type="sibTrans" cxnId="{2C117A70-17FE-4D6E-AB5F-BD39EE3A4552}">
      <dgm:prSet/>
      <dgm:spPr/>
      <dgm:t>
        <a:bodyPr/>
        <a:lstStyle/>
        <a:p>
          <a:endParaRPr lang="en-US"/>
        </a:p>
      </dgm:t>
    </dgm:pt>
    <dgm:pt modelId="{6E0116DB-3189-4285-A70D-51D3645A0C8A}" type="pres">
      <dgm:prSet presAssocID="{CE574899-7277-4918-994F-DDB01DA5FAD1}" presName="diagram" presStyleCnt="0">
        <dgm:presLayoutVars>
          <dgm:dir/>
          <dgm:resizeHandles val="exact"/>
        </dgm:presLayoutVars>
      </dgm:prSet>
      <dgm:spPr/>
    </dgm:pt>
    <dgm:pt modelId="{90C3D4C6-EE6F-4162-8C79-718796D8FAFE}" type="pres">
      <dgm:prSet presAssocID="{6E149EF3-4C87-4DFA-9F7F-D194D4FB689B}" presName="node" presStyleLbl="node1" presStyleIdx="0" presStyleCnt="2">
        <dgm:presLayoutVars>
          <dgm:bulletEnabled val="1"/>
        </dgm:presLayoutVars>
      </dgm:prSet>
      <dgm:spPr/>
    </dgm:pt>
    <dgm:pt modelId="{3BB00A7F-01DF-4236-BB63-F32594D6007C}" type="pres">
      <dgm:prSet presAssocID="{B85CB14B-23F3-48F1-9A61-3B947406DB91}" presName="sibTrans" presStyleCnt="0"/>
      <dgm:spPr/>
    </dgm:pt>
    <dgm:pt modelId="{D74D6913-87DB-4A1A-973F-957F94EEDC16}" type="pres">
      <dgm:prSet presAssocID="{F7DC93DC-66E0-42F1-9745-5DBDEBF9552D}" presName="node" presStyleLbl="node1" presStyleIdx="1" presStyleCnt="2">
        <dgm:presLayoutVars>
          <dgm:bulletEnabled val="1"/>
        </dgm:presLayoutVars>
      </dgm:prSet>
      <dgm:spPr/>
    </dgm:pt>
  </dgm:ptLst>
  <dgm:cxnLst>
    <dgm:cxn modelId="{C4660227-F1FC-4751-81D0-1A5AC7F38C76}" srcId="{CE574899-7277-4918-994F-DDB01DA5FAD1}" destId="{6E149EF3-4C87-4DFA-9F7F-D194D4FB689B}" srcOrd="0" destOrd="0" parTransId="{91886CAA-AB4C-44D0-BE0F-DF67CC64300F}" sibTransId="{B85CB14B-23F3-48F1-9A61-3B947406DB91}"/>
    <dgm:cxn modelId="{2C117A70-17FE-4D6E-AB5F-BD39EE3A4552}" srcId="{CE574899-7277-4918-994F-DDB01DA5FAD1}" destId="{F7DC93DC-66E0-42F1-9745-5DBDEBF9552D}" srcOrd="1" destOrd="0" parTransId="{986234E3-6FE3-4538-AF13-4AB8DFEDC020}" sibTransId="{33CD0B0B-BE43-4B33-B38A-EDF508240560}"/>
    <dgm:cxn modelId="{40BC6CDD-1B6B-4B35-A81C-727E03AA3764}" type="presOf" srcId="{CE574899-7277-4918-994F-DDB01DA5FAD1}" destId="{6E0116DB-3189-4285-A70D-51D3645A0C8A}" srcOrd="0" destOrd="0" presId="urn:microsoft.com/office/officeart/2005/8/layout/default"/>
    <dgm:cxn modelId="{B2F57BE2-1F97-4B54-8574-12CB9E9FA559}" type="presOf" srcId="{6E149EF3-4C87-4DFA-9F7F-D194D4FB689B}" destId="{90C3D4C6-EE6F-4162-8C79-718796D8FAFE}" srcOrd="0" destOrd="0" presId="urn:microsoft.com/office/officeart/2005/8/layout/default"/>
    <dgm:cxn modelId="{E144CCEF-D7C3-4433-BEB1-D8ACD42CB90B}" type="presOf" srcId="{F7DC93DC-66E0-42F1-9745-5DBDEBF9552D}" destId="{D74D6913-87DB-4A1A-973F-957F94EEDC16}" srcOrd="0" destOrd="0" presId="urn:microsoft.com/office/officeart/2005/8/layout/default"/>
    <dgm:cxn modelId="{DDE7AFE3-57EB-4D04-BFA1-C65644F44EF4}" type="presParOf" srcId="{6E0116DB-3189-4285-A70D-51D3645A0C8A}" destId="{90C3D4C6-EE6F-4162-8C79-718796D8FAFE}" srcOrd="0" destOrd="0" presId="urn:microsoft.com/office/officeart/2005/8/layout/default"/>
    <dgm:cxn modelId="{0E9EC6BF-1022-4074-97D9-5C509E06143F}" type="presParOf" srcId="{6E0116DB-3189-4285-A70D-51D3645A0C8A}" destId="{3BB00A7F-01DF-4236-BB63-F32594D6007C}" srcOrd="1" destOrd="0" presId="urn:microsoft.com/office/officeart/2005/8/layout/default"/>
    <dgm:cxn modelId="{5022E930-D2C0-4453-82CF-5CC94D3D6202}" type="presParOf" srcId="{6E0116DB-3189-4285-A70D-51D3645A0C8A}" destId="{D74D6913-87DB-4A1A-973F-957F94EEDC16}" srcOrd="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61EADF54-2685-4729-9AFB-B7839A2B8B10}" type="doc">
      <dgm:prSet loTypeId="urn:microsoft.com/office/officeart/2016/7/layout/VerticalSolidActionList" loCatId="List" qsTypeId="urn:microsoft.com/office/officeart/2005/8/quickstyle/simple2" qsCatId="simple" csTypeId="urn:microsoft.com/office/officeart/2005/8/colors/colorful2" csCatId="colorful" phldr="1"/>
      <dgm:spPr/>
      <dgm:t>
        <a:bodyPr/>
        <a:lstStyle/>
        <a:p>
          <a:endParaRPr lang="en-US"/>
        </a:p>
      </dgm:t>
    </dgm:pt>
    <dgm:pt modelId="{381EE2D1-8A12-43ED-B3E8-1B1B50AFD88F}">
      <dgm:prSet/>
      <dgm:spPr/>
      <dgm:t>
        <a:bodyPr/>
        <a:lstStyle/>
        <a:p>
          <a:r>
            <a:rPr lang="en-US"/>
            <a:t>Read</a:t>
          </a:r>
        </a:p>
      </dgm:t>
    </dgm:pt>
    <dgm:pt modelId="{6BB7C8C2-A09B-4CBE-83B3-FBB21FC7167A}" type="parTrans" cxnId="{F2A69DEA-8244-4B22-B562-9B013847C2C4}">
      <dgm:prSet/>
      <dgm:spPr/>
      <dgm:t>
        <a:bodyPr/>
        <a:lstStyle/>
        <a:p>
          <a:endParaRPr lang="en-US"/>
        </a:p>
      </dgm:t>
    </dgm:pt>
    <dgm:pt modelId="{A376321C-952D-4F87-812E-BBC4CF917BB3}" type="sibTrans" cxnId="{F2A69DEA-8244-4B22-B562-9B013847C2C4}">
      <dgm:prSet/>
      <dgm:spPr/>
      <dgm:t>
        <a:bodyPr/>
        <a:lstStyle/>
        <a:p>
          <a:endParaRPr lang="en-US"/>
        </a:p>
      </dgm:t>
    </dgm:pt>
    <dgm:pt modelId="{53A2E9B9-9FFF-4ED3-9315-8B1EBCDED0D4}">
      <dgm:prSet/>
      <dgm:spPr/>
      <dgm:t>
        <a:bodyPr/>
        <a:lstStyle/>
        <a:p>
          <a:r>
            <a:rPr lang="en-US"/>
            <a:t>Read one of the five essays provided on canvas</a:t>
          </a:r>
        </a:p>
      </dgm:t>
    </dgm:pt>
    <dgm:pt modelId="{2DFDB3DD-4297-4F1B-8DDB-AFC9E252D498}" type="parTrans" cxnId="{1FA5DD91-B3A4-4A19-9976-F0D2FE29BC74}">
      <dgm:prSet/>
      <dgm:spPr/>
      <dgm:t>
        <a:bodyPr/>
        <a:lstStyle/>
        <a:p>
          <a:endParaRPr lang="en-US"/>
        </a:p>
      </dgm:t>
    </dgm:pt>
    <dgm:pt modelId="{32A401AB-71C4-4C7D-B678-B8FC0B1BD6F4}" type="sibTrans" cxnId="{1FA5DD91-B3A4-4A19-9976-F0D2FE29BC74}">
      <dgm:prSet/>
      <dgm:spPr/>
      <dgm:t>
        <a:bodyPr/>
        <a:lstStyle/>
        <a:p>
          <a:endParaRPr lang="en-US"/>
        </a:p>
      </dgm:t>
    </dgm:pt>
    <dgm:pt modelId="{2AF41E8A-ED95-478D-90A1-E8E15C612488}">
      <dgm:prSet/>
      <dgm:spPr/>
      <dgm:t>
        <a:bodyPr/>
        <a:lstStyle/>
        <a:p>
          <a:r>
            <a:rPr lang="en-US"/>
            <a:t>Outline</a:t>
          </a:r>
        </a:p>
      </dgm:t>
    </dgm:pt>
    <dgm:pt modelId="{9468EF9A-1A92-4218-9945-3A7257D69C09}" type="parTrans" cxnId="{BD58DCDB-BEAC-4A96-9DB2-6A83246E97BC}">
      <dgm:prSet/>
      <dgm:spPr/>
      <dgm:t>
        <a:bodyPr/>
        <a:lstStyle/>
        <a:p>
          <a:endParaRPr lang="en-US"/>
        </a:p>
      </dgm:t>
    </dgm:pt>
    <dgm:pt modelId="{EE8D9031-9AB1-40BA-9416-5A6884078ECF}" type="sibTrans" cxnId="{BD58DCDB-BEAC-4A96-9DB2-6A83246E97BC}">
      <dgm:prSet/>
      <dgm:spPr/>
      <dgm:t>
        <a:bodyPr/>
        <a:lstStyle/>
        <a:p>
          <a:endParaRPr lang="en-US"/>
        </a:p>
      </dgm:t>
    </dgm:pt>
    <dgm:pt modelId="{BA7D40CE-FFFA-4C96-8824-F940E2B00C57}">
      <dgm:prSet/>
      <dgm:spPr/>
      <dgm:t>
        <a:bodyPr/>
        <a:lstStyle/>
        <a:p>
          <a:r>
            <a:rPr lang="en-US"/>
            <a:t>Outline its structure. </a:t>
          </a:r>
        </a:p>
      </dgm:t>
    </dgm:pt>
    <dgm:pt modelId="{9C3700C8-B141-4AB6-82C0-17A0BB2354DC}" type="parTrans" cxnId="{7CB2193A-0EA6-42C2-B232-A776B84A106D}">
      <dgm:prSet/>
      <dgm:spPr/>
      <dgm:t>
        <a:bodyPr/>
        <a:lstStyle/>
        <a:p>
          <a:endParaRPr lang="en-US"/>
        </a:p>
      </dgm:t>
    </dgm:pt>
    <dgm:pt modelId="{D6859EE4-C6BA-4D8A-88BD-876EB2E71370}" type="sibTrans" cxnId="{7CB2193A-0EA6-42C2-B232-A776B84A106D}">
      <dgm:prSet/>
      <dgm:spPr/>
      <dgm:t>
        <a:bodyPr/>
        <a:lstStyle/>
        <a:p>
          <a:endParaRPr lang="en-US"/>
        </a:p>
      </dgm:t>
    </dgm:pt>
    <dgm:pt modelId="{B3D4D4BF-F585-46D0-8E0C-6A642B4D6803}">
      <dgm:prSet/>
      <dgm:spPr/>
      <dgm:t>
        <a:bodyPr/>
        <a:lstStyle/>
        <a:p>
          <a:r>
            <a:rPr lang="en-US"/>
            <a:t>Write</a:t>
          </a:r>
        </a:p>
      </dgm:t>
    </dgm:pt>
    <dgm:pt modelId="{1E23FD5A-ED95-4F2D-8BB6-98F9DF845553}" type="parTrans" cxnId="{BB4231E6-5DD1-42E2-B1F7-A5B391097355}">
      <dgm:prSet/>
      <dgm:spPr/>
      <dgm:t>
        <a:bodyPr/>
        <a:lstStyle/>
        <a:p>
          <a:endParaRPr lang="en-US"/>
        </a:p>
      </dgm:t>
    </dgm:pt>
    <dgm:pt modelId="{AA431CB8-4BE5-443B-BCDD-C53DE76E6D2A}" type="sibTrans" cxnId="{BB4231E6-5DD1-42E2-B1F7-A5B391097355}">
      <dgm:prSet/>
      <dgm:spPr/>
      <dgm:t>
        <a:bodyPr/>
        <a:lstStyle/>
        <a:p>
          <a:endParaRPr lang="en-US"/>
        </a:p>
      </dgm:t>
    </dgm:pt>
    <dgm:pt modelId="{744E54EE-554A-44D8-B3E1-7BF653B37F3B}">
      <dgm:prSet/>
      <dgm:spPr/>
      <dgm:t>
        <a:bodyPr/>
        <a:lstStyle/>
        <a:p>
          <a:r>
            <a:rPr lang="en-US"/>
            <a:t>Write a conclusion about the structure you believe the author is using.</a:t>
          </a:r>
          <a:br>
            <a:rPr lang="en-US"/>
          </a:br>
          <a:r>
            <a:rPr lang="en-US"/>
            <a:t>[“Analyzing Structures” assignment]</a:t>
          </a:r>
        </a:p>
      </dgm:t>
    </dgm:pt>
    <dgm:pt modelId="{2B045E4C-A6C5-4B77-B608-5FADD4E26F8A}" type="parTrans" cxnId="{E1C7DEAD-18CD-48CC-B0AF-06955E08DC5E}">
      <dgm:prSet/>
      <dgm:spPr/>
      <dgm:t>
        <a:bodyPr/>
        <a:lstStyle/>
        <a:p>
          <a:endParaRPr lang="en-US"/>
        </a:p>
      </dgm:t>
    </dgm:pt>
    <dgm:pt modelId="{9B278452-7177-4281-91EB-0E3E27B3A913}" type="sibTrans" cxnId="{E1C7DEAD-18CD-48CC-B0AF-06955E08DC5E}">
      <dgm:prSet/>
      <dgm:spPr/>
      <dgm:t>
        <a:bodyPr/>
        <a:lstStyle/>
        <a:p>
          <a:endParaRPr lang="en-US"/>
        </a:p>
      </dgm:t>
    </dgm:pt>
    <dgm:pt modelId="{53CA3D08-4469-4AA2-95BD-9BFC868405ED}" type="pres">
      <dgm:prSet presAssocID="{61EADF54-2685-4729-9AFB-B7839A2B8B10}" presName="Name0" presStyleCnt="0">
        <dgm:presLayoutVars>
          <dgm:dir/>
          <dgm:animLvl val="lvl"/>
          <dgm:resizeHandles val="exact"/>
        </dgm:presLayoutVars>
      </dgm:prSet>
      <dgm:spPr/>
    </dgm:pt>
    <dgm:pt modelId="{ED5D98C1-E01C-4077-AC7A-D209F0E52A5B}" type="pres">
      <dgm:prSet presAssocID="{381EE2D1-8A12-43ED-B3E8-1B1B50AFD88F}" presName="linNode" presStyleCnt="0"/>
      <dgm:spPr/>
    </dgm:pt>
    <dgm:pt modelId="{ABF66ED3-C58D-4F43-B56E-CAA39556DB5B}" type="pres">
      <dgm:prSet presAssocID="{381EE2D1-8A12-43ED-B3E8-1B1B50AFD88F}" presName="parentText" presStyleLbl="alignNode1" presStyleIdx="0" presStyleCnt="3">
        <dgm:presLayoutVars>
          <dgm:chMax val="1"/>
          <dgm:bulletEnabled/>
        </dgm:presLayoutVars>
      </dgm:prSet>
      <dgm:spPr/>
    </dgm:pt>
    <dgm:pt modelId="{77D29D2F-DCA7-4978-8A0F-B9546524A9C1}" type="pres">
      <dgm:prSet presAssocID="{381EE2D1-8A12-43ED-B3E8-1B1B50AFD88F}" presName="descendantText" presStyleLbl="alignAccFollowNode1" presStyleIdx="0" presStyleCnt="3">
        <dgm:presLayoutVars>
          <dgm:bulletEnabled/>
        </dgm:presLayoutVars>
      </dgm:prSet>
      <dgm:spPr/>
    </dgm:pt>
    <dgm:pt modelId="{27FBA2B9-BD79-4558-BB61-FCB0DBD376C1}" type="pres">
      <dgm:prSet presAssocID="{A376321C-952D-4F87-812E-BBC4CF917BB3}" presName="sp" presStyleCnt="0"/>
      <dgm:spPr/>
    </dgm:pt>
    <dgm:pt modelId="{533247A8-0340-4847-8E79-99D476050593}" type="pres">
      <dgm:prSet presAssocID="{2AF41E8A-ED95-478D-90A1-E8E15C612488}" presName="linNode" presStyleCnt="0"/>
      <dgm:spPr/>
    </dgm:pt>
    <dgm:pt modelId="{5CEFD29D-EA67-4C8A-A0F8-A3A6884FF0EB}" type="pres">
      <dgm:prSet presAssocID="{2AF41E8A-ED95-478D-90A1-E8E15C612488}" presName="parentText" presStyleLbl="alignNode1" presStyleIdx="1" presStyleCnt="3">
        <dgm:presLayoutVars>
          <dgm:chMax val="1"/>
          <dgm:bulletEnabled/>
        </dgm:presLayoutVars>
      </dgm:prSet>
      <dgm:spPr/>
    </dgm:pt>
    <dgm:pt modelId="{02069686-F6A3-4792-B257-5A7980442E82}" type="pres">
      <dgm:prSet presAssocID="{2AF41E8A-ED95-478D-90A1-E8E15C612488}" presName="descendantText" presStyleLbl="alignAccFollowNode1" presStyleIdx="1" presStyleCnt="3">
        <dgm:presLayoutVars>
          <dgm:bulletEnabled/>
        </dgm:presLayoutVars>
      </dgm:prSet>
      <dgm:spPr/>
    </dgm:pt>
    <dgm:pt modelId="{3296430C-744E-4426-84BF-66B56CB01995}" type="pres">
      <dgm:prSet presAssocID="{EE8D9031-9AB1-40BA-9416-5A6884078ECF}" presName="sp" presStyleCnt="0"/>
      <dgm:spPr/>
    </dgm:pt>
    <dgm:pt modelId="{47252C20-4595-48A7-871E-90DA1C93A5B0}" type="pres">
      <dgm:prSet presAssocID="{B3D4D4BF-F585-46D0-8E0C-6A642B4D6803}" presName="linNode" presStyleCnt="0"/>
      <dgm:spPr/>
    </dgm:pt>
    <dgm:pt modelId="{8ABE9CDB-137F-4BA3-868D-9272824107C3}" type="pres">
      <dgm:prSet presAssocID="{B3D4D4BF-F585-46D0-8E0C-6A642B4D6803}" presName="parentText" presStyleLbl="alignNode1" presStyleIdx="2" presStyleCnt="3">
        <dgm:presLayoutVars>
          <dgm:chMax val="1"/>
          <dgm:bulletEnabled/>
        </dgm:presLayoutVars>
      </dgm:prSet>
      <dgm:spPr/>
    </dgm:pt>
    <dgm:pt modelId="{8C6328A5-1C8E-4050-B21F-475A74D597EA}" type="pres">
      <dgm:prSet presAssocID="{B3D4D4BF-F585-46D0-8E0C-6A642B4D6803}" presName="descendantText" presStyleLbl="alignAccFollowNode1" presStyleIdx="2" presStyleCnt="3">
        <dgm:presLayoutVars>
          <dgm:bulletEnabled/>
        </dgm:presLayoutVars>
      </dgm:prSet>
      <dgm:spPr/>
    </dgm:pt>
  </dgm:ptLst>
  <dgm:cxnLst>
    <dgm:cxn modelId="{889F010A-FDB7-44FF-9CCA-92D8FC151D74}" type="presOf" srcId="{381EE2D1-8A12-43ED-B3E8-1B1B50AFD88F}" destId="{ABF66ED3-C58D-4F43-B56E-CAA39556DB5B}" srcOrd="0" destOrd="0" presId="urn:microsoft.com/office/officeart/2016/7/layout/VerticalSolidActionList"/>
    <dgm:cxn modelId="{AE75CE0F-6614-4896-A427-ED779A5F6A0B}" type="presOf" srcId="{BA7D40CE-FFFA-4C96-8824-F940E2B00C57}" destId="{02069686-F6A3-4792-B257-5A7980442E82}" srcOrd="0" destOrd="0" presId="urn:microsoft.com/office/officeart/2016/7/layout/VerticalSolidActionList"/>
    <dgm:cxn modelId="{42668D10-D6C8-4CC6-9682-7EBA3C925AC1}" type="presOf" srcId="{2AF41E8A-ED95-478D-90A1-E8E15C612488}" destId="{5CEFD29D-EA67-4C8A-A0F8-A3A6884FF0EB}" srcOrd="0" destOrd="0" presId="urn:microsoft.com/office/officeart/2016/7/layout/VerticalSolidActionList"/>
    <dgm:cxn modelId="{7CB2193A-0EA6-42C2-B232-A776B84A106D}" srcId="{2AF41E8A-ED95-478D-90A1-E8E15C612488}" destId="{BA7D40CE-FFFA-4C96-8824-F940E2B00C57}" srcOrd="0" destOrd="0" parTransId="{9C3700C8-B141-4AB6-82C0-17A0BB2354DC}" sibTransId="{D6859EE4-C6BA-4D8A-88BD-876EB2E71370}"/>
    <dgm:cxn modelId="{641DA840-1111-4414-A0EF-A1E3B359C547}" type="presOf" srcId="{61EADF54-2685-4729-9AFB-B7839A2B8B10}" destId="{53CA3D08-4469-4AA2-95BD-9BFC868405ED}" srcOrd="0" destOrd="0" presId="urn:microsoft.com/office/officeart/2016/7/layout/VerticalSolidActionList"/>
    <dgm:cxn modelId="{226E0B4C-C821-41EE-B856-992935B46FE0}" type="presOf" srcId="{744E54EE-554A-44D8-B3E1-7BF653B37F3B}" destId="{8C6328A5-1C8E-4050-B21F-475A74D597EA}" srcOrd="0" destOrd="0" presId="urn:microsoft.com/office/officeart/2016/7/layout/VerticalSolidActionList"/>
    <dgm:cxn modelId="{1FA5DD91-B3A4-4A19-9976-F0D2FE29BC74}" srcId="{381EE2D1-8A12-43ED-B3E8-1B1B50AFD88F}" destId="{53A2E9B9-9FFF-4ED3-9315-8B1EBCDED0D4}" srcOrd="0" destOrd="0" parTransId="{2DFDB3DD-4297-4F1B-8DDB-AFC9E252D498}" sibTransId="{32A401AB-71C4-4C7D-B678-B8FC0B1BD6F4}"/>
    <dgm:cxn modelId="{E1C7DEAD-18CD-48CC-B0AF-06955E08DC5E}" srcId="{B3D4D4BF-F585-46D0-8E0C-6A642B4D6803}" destId="{744E54EE-554A-44D8-B3E1-7BF653B37F3B}" srcOrd="0" destOrd="0" parTransId="{2B045E4C-A6C5-4B77-B608-5FADD4E26F8A}" sibTransId="{9B278452-7177-4281-91EB-0E3E27B3A913}"/>
    <dgm:cxn modelId="{61A4D2B3-DD83-4F8D-B7CA-31297F8D4915}" type="presOf" srcId="{53A2E9B9-9FFF-4ED3-9315-8B1EBCDED0D4}" destId="{77D29D2F-DCA7-4978-8A0F-B9546524A9C1}" srcOrd="0" destOrd="0" presId="urn:microsoft.com/office/officeart/2016/7/layout/VerticalSolidActionList"/>
    <dgm:cxn modelId="{BB2353B9-5A73-452F-AC1D-28EB90A80B39}" type="presOf" srcId="{B3D4D4BF-F585-46D0-8E0C-6A642B4D6803}" destId="{8ABE9CDB-137F-4BA3-868D-9272824107C3}" srcOrd="0" destOrd="0" presId="urn:microsoft.com/office/officeart/2016/7/layout/VerticalSolidActionList"/>
    <dgm:cxn modelId="{BD58DCDB-BEAC-4A96-9DB2-6A83246E97BC}" srcId="{61EADF54-2685-4729-9AFB-B7839A2B8B10}" destId="{2AF41E8A-ED95-478D-90A1-E8E15C612488}" srcOrd="1" destOrd="0" parTransId="{9468EF9A-1A92-4218-9945-3A7257D69C09}" sibTransId="{EE8D9031-9AB1-40BA-9416-5A6884078ECF}"/>
    <dgm:cxn modelId="{BB4231E6-5DD1-42E2-B1F7-A5B391097355}" srcId="{61EADF54-2685-4729-9AFB-B7839A2B8B10}" destId="{B3D4D4BF-F585-46D0-8E0C-6A642B4D6803}" srcOrd="2" destOrd="0" parTransId="{1E23FD5A-ED95-4F2D-8BB6-98F9DF845553}" sibTransId="{AA431CB8-4BE5-443B-BCDD-C53DE76E6D2A}"/>
    <dgm:cxn modelId="{F2A69DEA-8244-4B22-B562-9B013847C2C4}" srcId="{61EADF54-2685-4729-9AFB-B7839A2B8B10}" destId="{381EE2D1-8A12-43ED-B3E8-1B1B50AFD88F}" srcOrd="0" destOrd="0" parTransId="{6BB7C8C2-A09B-4CBE-83B3-FBB21FC7167A}" sibTransId="{A376321C-952D-4F87-812E-BBC4CF917BB3}"/>
    <dgm:cxn modelId="{4E3BC900-208A-47E4-962F-29D53645A925}" type="presParOf" srcId="{53CA3D08-4469-4AA2-95BD-9BFC868405ED}" destId="{ED5D98C1-E01C-4077-AC7A-D209F0E52A5B}" srcOrd="0" destOrd="0" presId="urn:microsoft.com/office/officeart/2016/7/layout/VerticalSolidActionList"/>
    <dgm:cxn modelId="{E220C584-1A1C-40B7-AF75-BBC5C5357F31}" type="presParOf" srcId="{ED5D98C1-E01C-4077-AC7A-D209F0E52A5B}" destId="{ABF66ED3-C58D-4F43-B56E-CAA39556DB5B}" srcOrd="0" destOrd="0" presId="urn:microsoft.com/office/officeart/2016/7/layout/VerticalSolidActionList"/>
    <dgm:cxn modelId="{3B799587-3B3F-46CB-9C15-64149502A153}" type="presParOf" srcId="{ED5D98C1-E01C-4077-AC7A-D209F0E52A5B}" destId="{77D29D2F-DCA7-4978-8A0F-B9546524A9C1}" srcOrd="1" destOrd="0" presId="urn:microsoft.com/office/officeart/2016/7/layout/VerticalSolidActionList"/>
    <dgm:cxn modelId="{B7F0CFEF-FF0D-43D1-87B4-1841A8493BA2}" type="presParOf" srcId="{53CA3D08-4469-4AA2-95BD-9BFC868405ED}" destId="{27FBA2B9-BD79-4558-BB61-FCB0DBD376C1}" srcOrd="1" destOrd="0" presId="urn:microsoft.com/office/officeart/2016/7/layout/VerticalSolidActionList"/>
    <dgm:cxn modelId="{4E918DB0-0178-4CE1-BCB9-BDA2F3EFD200}" type="presParOf" srcId="{53CA3D08-4469-4AA2-95BD-9BFC868405ED}" destId="{533247A8-0340-4847-8E79-99D476050593}" srcOrd="2" destOrd="0" presId="urn:microsoft.com/office/officeart/2016/7/layout/VerticalSolidActionList"/>
    <dgm:cxn modelId="{9EB261EC-3318-4095-9176-2DD5FDAE760E}" type="presParOf" srcId="{533247A8-0340-4847-8E79-99D476050593}" destId="{5CEFD29D-EA67-4C8A-A0F8-A3A6884FF0EB}" srcOrd="0" destOrd="0" presId="urn:microsoft.com/office/officeart/2016/7/layout/VerticalSolidActionList"/>
    <dgm:cxn modelId="{4185AE94-BFDE-4FBF-925E-AB5AAF2310C8}" type="presParOf" srcId="{533247A8-0340-4847-8E79-99D476050593}" destId="{02069686-F6A3-4792-B257-5A7980442E82}" srcOrd="1" destOrd="0" presId="urn:microsoft.com/office/officeart/2016/7/layout/VerticalSolidActionList"/>
    <dgm:cxn modelId="{B8684A04-7C0F-4665-BF36-988FE56DBF9E}" type="presParOf" srcId="{53CA3D08-4469-4AA2-95BD-9BFC868405ED}" destId="{3296430C-744E-4426-84BF-66B56CB01995}" srcOrd="3" destOrd="0" presId="urn:microsoft.com/office/officeart/2016/7/layout/VerticalSolidActionList"/>
    <dgm:cxn modelId="{82345B6E-DCCF-4B33-9F13-581D1E8C09D1}" type="presParOf" srcId="{53CA3D08-4469-4AA2-95BD-9BFC868405ED}" destId="{47252C20-4595-48A7-871E-90DA1C93A5B0}" srcOrd="4" destOrd="0" presId="urn:microsoft.com/office/officeart/2016/7/layout/VerticalSolidActionList"/>
    <dgm:cxn modelId="{BA21EB17-F07C-4D50-9357-74489DF74804}" type="presParOf" srcId="{47252C20-4595-48A7-871E-90DA1C93A5B0}" destId="{8ABE9CDB-137F-4BA3-868D-9272824107C3}" srcOrd="0" destOrd="0" presId="urn:microsoft.com/office/officeart/2016/7/layout/VerticalSolidActionList"/>
    <dgm:cxn modelId="{5114F0A4-99A9-42E2-BAD5-2A441147991E}" type="presParOf" srcId="{47252C20-4595-48A7-871E-90DA1C93A5B0}" destId="{8C6328A5-1C8E-4050-B21F-475A74D597EA}" srcOrd="1" destOrd="0" presId="urn:microsoft.com/office/officeart/2016/7/layout/VerticalSolidAc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CE574899-7277-4918-994F-DDB01DA5FAD1}"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6E149EF3-4C87-4DFA-9F7F-D194D4FB689B}">
      <dgm:prSet/>
      <dgm:spPr/>
      <dgm:t>
        <a:bodyPr/>
        <a:lstStyle/>
        <a:p>
          <a:r>
            <a:rPr lang="en-US"/>
            <a:t>Narrative Genre = Major Goals and Situations</a:t>
          </a:r>
        </a:p>
      </dgm:t>
    </dgm:pt>
    <dgm:pt modelId="{91886CAA-AB4C-44D0-BE0F-DF67CC64300F}" type="parTrans" cxnId="{C4660227-F1FC-4751-81D0-1A5AC7F38C76}">
      <dgm:prSet/>
      <dgm:spPr/>
      <dgm:t>
        <a:bodyPr/>
        <a:lstStyle/>
        <a:p>
          <a:endParaRPr lang="en-US"/>
        </a:p>
      </dgm:t>
    </dgm:pt>
    <dgm:pt modelId="{B85CB14B-23F3-48F1-9A61-3B947406DB91}" type="sibTrans" cxnId="{C4660227-F1FC-4751-81D0-1A5AC7F38C76}">
      <dgm:prSet/>
      <dgm:spPr/>
      <dgm:t>
        <a:bodyPr/>
        <a:lstStyle/>
        <a:p>
          <a:endParaRPr lang="en-US"/>
        </a:p>
      </dgm:t>
    </dgm:pt>
    <dgm:pt modelId="{F7DC93DC-66E0-42F1-9745-5DBDEBF9552D}">
      <dgm:prSet/>
      <dgm:spPr/>
      <dgm:t>
        <a:bodyPr/>
        <a:lstStyle/>
        <a:p>
          <a:r>
            <a:rPr lang="en-US"/>
            <a:t>Screenplay Format = Structural formula, parts, how-to</a:t>
          </a:r>
        </a:p>
      </dgm:t>
    </dgm:pt>
    <dgm:pt modelId="{986234E3-6FE3-4538-AF13-4AB8DFEDC020}" type="parTrans" cxnId="{2C117A70-17FE-4D6E-AB5F-BD39EE3A4552}">
      <dgm:prSet/>
      <dgm:spPr/>
      <dgm:t>
        <a:bodyPr/>
        <a:lstStyle/>
        <a:p>
          <a:endParaRPr lang="en-US"/>
        </a:p>
      </dgm:t>
    </dgm:pt>
    <dgm:pt modelId="{33CD0B0B-BE43-4B33-B38A-EDF508240560}" type="sibTrans" cxnId="{2C117A70-17FE-4D6E-AB5F-BD39EE3A4552}">
      <dgm:prSet/>
      <dgm:spPr/>
      <dgm:t>
        <a:bodyPr/>
        <a:lstStyle/>
        <a:p>
          <a:endParaRPr lang="en-US"/>
        </a:p>
      </dgm:t>
    </dgm:pt>
    <dgm:pt modelId="{6B35EEF7-7FA1-48FD-A5E1-5B6BEBD38DD3}" type="pres">
      <dgm:prSet presAssocID="{CE574899-7277-4918-994F-DDB01DA5FAD1}" presName="root" presStyleCnt="0">
        <dgm:presLayoutVars>
          <dgm:dir/>
          <dgm:resizeHandles val="exact"/>
        </dgm:presLayoutVars>
      </dgm:prSet>
      <dgm:spPr/>
    </dgm:pt>
    <dgm:pt modelId="{2F7B948C-9901-4D2F-9096-81B06D718FF9}" type="pres">
      <dgm:prSet presAssocID="{6E149EF3-4C87-4DFA-9F7F-D194D4FB689B}" presName="compNode" presStyleCnt="0"/>
      <dgm:spPr/>
    </dgm:pt>
    <dgm:pt modelId="{54FD7F3A-27F5-4976-ADAA-74DF544E7641}" type="pres">
      <dgm:prSet presAssocID="{6E149EF3-4C87-4DFA-9F7F-D194D4FB689B}" presName="bgRect" presStyleLbl="bgShp" presStyleIdx="0" presStyleCnt="2"/>
      <dgm:spPr/>
    </dgm:pt>
    <dgm:pt modelId="{3E36F5EF-030D-496C-9864-FE07163C0338}" type="pres">
      <dgm:prSet presAssocID="{6E149EF3-4C87-4DFA-9F7F-D194D4FB689B}"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rama"/>
        </a:ext>
      </dgm:extLst>
    </dgm:pt>
    <dgm:pt modelId="{784AB9AB-AFB6-4FC2-8AE0-D467422A24E2}" type="pres">
      <dgm:prSet presAssocID="{6E149EF3-4C87-4DFA-9F7F-D194D4FB689B}" presName="spaceRect" presStyleCnt="0"/>
      <dgm:spPr/>
    </dgm:pt>
    <dgm:pt modelId="{263DDF21-EC3D-4223-A2B3-ECE5CC542B20}" type="pres">
      <dgm:prSet presAssocID="{6E149EF3-4C87-4DFA-9F7F-D194D4FB689B}" presName="parTx" presStyleLbl="revTx" presStyleIdx="0" presStyleCnt="2">
        <dgm:presLayoutVars>
          <dgm:chMax val="0"/>
          <dgm:chPref val="0"/>
        </dgm:presLayoutVars>
      </dgm:prSet>
      <dgm:spPr/>
    </dgm:pt>
    <dgm:pt modelId="{493097B1-CF86-42A5-A014-5253D4A9DB95}" type="pres">
      <dgm:prSet presAssocID="{B85CB14B-23F3-48F1-9A61-3B947406DB91}" presName="sibTrans" presStyleCnt="0"/>
      <dgm:spPr/>
    </dgm:pt>
    <dgm:pt modelId="{1625D322-87CE-4DA4-AB2C-DD3ECED40EA6}" type="pres">
      <dgm:prSet presAssocID="{F7DC93DC-66E0-42F1-9745-5DBDEBF9552D}" presName="compNode" presStyleCnt="0"/>
      <dgm:spPr/>
    </dgm:pt>
    <dgm:pt modelId="{DBE2610E-25A3-4477-84E9-0F0949C31880}" type="pres">
      <dgm:prSet presAssocID="{F7DC93DC-66E0-42F1-9745-5DBDEBF9552D}" presName="bgRect" presStyleLbl="bgShp" presStyleIdx="1" presStyleCnt="2"/>
      <dgm:spPr/>
    </dgm:pt>
    <dgm:pt modelId="{EED3C430-4864-4717-8C71-CF0EFAE0818A}" type="pres">
      <dgm:prSet presAssocID="{F7DC93DC-66E0-42F1-9745-5DBDEBF9552D}"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Pencil"/>
        </a:ext>
      </dgm:extLst>
    </dgm:pt>
    <dgm:pt modelId="{0C219DDA-FEC0-4424-8169-F5FECA2E68FC}" type="pres">
      <dgm:prSet presAssocID="{F7DC93DC-66E0-42F1-9745-5DBDEBF9552D}" presName="spaceRect" presStyleCnt="0"/>
      <dgm:spPr/>
    </dgm:pt>
    <dgm:pt modelId="{4FFE78EC-6C04-49D4-9E06-42A65E41A631}" type="pres">
      <dgm:prSet presAssocID="{F7DC93DC-66E0-42F1-9745-5DBDEBF9552D}" presName="parTx" presStyleLbl="revTx" presStyleIdx="1" presStyleCnt="2">
        <dgm:presLayoutVars>
          <dgm:chMax val="0"/>
          <dgm:chPref val="0"/>
        </dgm:presLayoutVars>
      </dgm:prSet>
      <dgm:spPr/>
    </dgm:pt>
  </dgm:ptLst>
  <dgm:cxnLst>
    <dgm:cxn modelId="{C4660227-F1FC-4751-81D0-1A5AC7F38C76}" srcId="{CE574899-7277-4918-994F-DDB01DA5FAD1}" destId="{6E149EF3-4C87-4DFA-9F7F-D194D4FB689B}" srcOrd="0" destOrd="0" parTransId="{91886CAA-AB4C-44D0-BE0F-DF67CC64300F}" sibTransId="{B85CB14B-23F3-48F1-9A61-3B947406DB91}"/>
    <dgm:cxn modelId="{955F232A-3114-4BC9-9524-BD33EB7F42EB}" type="presOf" srcId="{CE574899-7277-4918-994F-DDB01DA5FAD1}" destId="{6B35EEF7-7FA1-48FD-A5E1-5B6BEBD38DD3}" srcOrd="0" destOrd="0" presId="urn:microsoft.com/office/officeart/2018/2/layout/IconVerticalSolidList"/>
    <dgm:cxn modelId="{2C117A70-17FE-4D6E-AB5F-BD39EE3A4552}" srcId="{CE574899-7277-4918-994F-DDB01DA5FAD1}" destId="{F7DC93DC-66E0-42F1-9745-5DBDEBF9552D}" srcOrd="1" destOrd="0" parTransId="{986234E3-6FE3-4538-AF13-4AB8DFEDC020}" sibTransId="{33CD0B0B-BE43-4B33-B38A-EDF508240560}"/>
    <dgm:cxn modelId="{396CD9CE-4DDF-4D45-872E-F1D8A2BD9A7E}" type="presOf" srcId="{F7DC93DC-66E0-42F1-9745-5DBDEBF9552D}" destId="{4FFE78EC-6C04-49D4-9E06-42A65E41A631}" srcOrd="0" destOrd="0" presId="urn:microsoft.com/office/officeart/2018/2/layout/IconVerticalSolidList"/>
    <dgm:cxn modelId="{28717DF9-43B6-475E-83AD-6C7B3575959C}" type="presOf" srcId="{6E149EF3-4C87-4DFA-9F7F-D194D4FB689B}" destId="{263DDF21-EC3D-4223-A2B3-ECE5CC542B20}" srcOrd="0" destOrd="0" presId="urn:microsoft.com/office/officeart/2018/2/layout/IconVerticalSolidList"/>
    <dgm:cxn modelId="{AAB5D540-9651-4384-9782-63FAC4BE86C0}" type="presParOf" srcId="{6B35EEF7-7FA1-48FD-A5E1-5B6BEBD38DD3}" destId="{2F7B948C-9901-4D2F-9096-81B06D718FF9}" srcOrd="0" destOrd="0" presId="urn:microsoft.com/office/officeart/2018/2/layout/IconVerticalSolidList"/>
    <dgm:cxn modelId="{27520FB6-3CD4-4F74-8889-348D0C94620F}" type="presParOf" srcId="{2F7B948C-9901-4D2F-9096-81B06D718FF9}" destId="{54FD7F3A-27F5-4976-ADAA-74DF544E7641}" srcOrd="0" destOrd="0" presId="urn:microsoft.com/office/officeart/2018/2/layout/IconVerticalSolidList"/>
    <dgm:cxn modelId="{D781E635-9C41-4785-9E18-0256D7B44B8A}" type="presParOf" srcId="{2F7B948C-9901-4D2F-9096-81B06D718FF9}" destId="{3E36F5EF-030D-496C-9864-FE07163C0338}" srcOrd="1" destOrd="0" presId="urn:microsoft.com/office/officeart/2018/2/layout/IconVerticalSolidList"/>
    <dgm:cxn modelId="{F842849A-C1BA-4664-9790-B3224E08005C}" type="presParOf" srcId="{2F7B948C-9901-4D2F-9096-81B06D718FF9}" destId="{784AB9AB-AFB6-4FC2-8AE0-D467422A24E2}" srcOrd="2" destOrd="0" presId="urn:microsoft.com/office/officeart/2018/2/layout/IconVerticalSolidList"/>
    <dgm:cxn modelId="{566ACCF0-E8B1-4361-81AD-BF79D032741E}" type="presParOf" srcId="{2F7B948C-9901-4D2F-9096-81B06D718FF9}" destId="{263DDF21-EC3D-4223-A2B3-ECE5CC542B20}" srcOrd="3" destOrd="0" presId="urn:microsoft.com/office/officeart/2018/2/layout/IconVerticalSolidList"/>
    <dgm:cxn modelId="{F9D622EA-A65D-43C0-9869-DA9038638088}" type="presParOf" srcId="{6B35EEF7-7FA1-48FD-A5E1-5B6BEBD38DD3}" destId="{493097B1-CF86-42A5-A014-5253D4A9DB95}" srcOrd="1" destOrd="0" presId="urn:microsoft.com/office/officeart/2018/2/layout/IconVerticalSolidList"/>
    <dgm:cxn modelId="{0687159D-DE00-430F-9D42-FB39B386698D}" type="presParOf" srcId="{6B35EEF7-7FA1-48FD-A5E1-5B6BEBD38DD3}" destId="{1625D322-87CE-4DA4-AB2C-DD3ECED40EA6}" srcOrd="2" destOrd="0" presId="urn:microsoft.com/office/officeart/2018/2/layout/IconVerticalSolidList"/>
    <dgm:cxn modelId="{00EAA22B-2842-4BF3-A463-24AEB6632BC9}" type="presParOf" srcId="{1625D322-87CE-4DA4-AB2C-DD3ECED40EA6}" destId="{DBE2610E-25A3-4477-84E9-0F0949C31880}" srcOrd="0" destOrd="0" presId="urn:microsoft.com/office/officeart/2018/2/layout/IconVerticalSolidList"/>
    <dgm:cxn modelId="{F0BE8199-9E88-42F5-AF3B-23E31E648ADC}" type="presParOf" srcId="{1625D322-87CE-4DA4-AB2C-DD3ECED40EA6}" destId="{EED3C430-4864-4717-8C71-CF0EFAE0818A}" srcOrd="1" destOrd="0" presId="urn:microsoft.com/office/officeart/2018/2/layout/IconVerticalSolidList"/>
    <dgm:cxn modelId="{CBB64C43-1230-408E-8058-657EA49CAB0D}" type="presParOf" srcId="{1625D322-87CE-4DA4-AB2C-DD3ECED40EA6}" destId="{0C219DDA-FEC0-4424-8169-F5FECA2E68FC}" srcOrd="2" destOrd="0" presId="urn:microsoft.com/office/officeart/2018/2/layout/IconVerticalSolidList"/>
    <dgm:cxn modelId="{65B5E4AB-97D5-4AAD-B277-873665DF1FE8}" type="presParOf" srcId="{1625D322-87CE-4DA4-AB2C-DD3ECED40EA6}" destId="{4FFE78EC-6C04-49D4-9E06-42A65E41A631}"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DEF9AAD2-EA93-494C-8171-DC53AE351FDE}" type="doc">
      <dgm:prSet loTypeId="urn:microsoft.com/office/officeart/2005/8/layout/process4" loCatId="process" qsTypeId="urn:microsoft.com/office/officeart/2005/8/quickstyle/simple1" qsCatId="simple" csTypeId="urn:microsoft.com/office/officeart/2005/8/colors/colorful1" csCatId="colorful" phldr="1"/>
      <dgm:spPr/>
      <dgm:t>
        <a:bodyPr/>
        <a:lstStyle/>
        <a:p>
          <a:endParaRPr lang="en-US"/>
        </a:p>
      </dgm:t>
    </dgm:pt>
    <dgm:pt modelId="{609A9218-983C-49FA-A2A1-CD65CC6123D3}">
      <dgm:prSet/>
      <dgm:spPr/>
      <dgm:t>
        <a:bodyPr/>
        <a:lstStyle/>
        <a:p>
          <a:r>
            <a:rPr lang="en-US"/>
            <a:t>Usually the first sentence of a paragraph</a:t>
          </a:r>
        </a:p>
      </dgm:t>
    </dgm:pt>
    <dgm:pt modelId="{52C47B72-0B5E-451B-A7C2-C29EDDE01652}" type="parTrans" cxnId="{770A6E5E-61F1-4DA6-B5B9-30EFE4E71F75}">
      <dgm:prSet/>
      <dgm:spPr/>
      <dgm:t>
        <a:bodyPr/>
        <a:lstStyle/>
        <a:p>
          <a:endParaRPr lang="en-US"/>
        </a:p>
      </dgm:t>
    </dgm:pt>
    <dgm:pt modelId="{A524E160-6C65-438E-AEC6-866E76AD06C7}" type="sibTrans" cxnId="{770A6E5E-61F1-4DA6-B5B9-30EFE4E71F75}">
      <dgm:prSet/>
      <dgm:spPr/>
      <dgm:t>
        <a:bodyPr/>
        <a:lstStyle/>
        <a:p>
          <a:endParaRPr lang="en-US"/>
        </a:p>
      </dgm:t>
    </dgm:pt>
    <dgm:pt modelId="{A875FFAA-F831-4CD9-A830-28D0083D156E}">
      <dgm:prSet/>
      <dgm:spPr/>
      <dgm:t>
        <a:bodyPr/>
        <a:lstStyle/>
        <a:p>
          <a:r>
            <a:rPr lang="en-US" dirty="0">
              <a:latin typeface="+mj-lt"/>
            </a:rPr>
            <a:t>Each paragraph should cover a single idea</a:t>
          </a:r>
        </a:p>
      </dgm:t>
    </dgm:pt>
    <dgm:pt modelId="{89E939DC-C95A-4E76-B2CA-C3A5C4D56CF4}" type="parTrans" cxnId="{866F4A70-D15A-40DB-A39F-EE73DB15BFBE}">
      <dgm:prSet/>
      <dgm:spPr/>
      <dgm:t>
        <a:bodyPr/>
        <a:lstStyle/>
        <a:p>
          <a:endParaRPr lang="en-US"/>
        </a:p>
      </dgm:t>
    </dgm:pt>
    <dgm:pt modelId="{738EB92A-BC7F-4BD3-B6A8-A665428F71FC}" type="sibTrans" cxnId="{866F4A70-D15A-40DB-A39F-EE73DB15BFBE}">
      <dgm:prSet/>
      <dgm:spPr/>
      <dgm:t>
        <a:bodyPr/>
        <a:lstStyle/>
        <a:p>
          <a:endParaRPr lang="en-US"/>
        </a:p>
      </dgm:t>
    </dgm:pt>
    <dgm:pt modelId="{0F80A592-F765-44CB-859C-4E4D0F5C1ED0}">
      <dgm:prSet/>
      <dgm:spPr/>
      <dgm:t>
        <a:bodyPr/>
        <a:lstStyle/>
        <a:p>
          <a:r>
            <a:rPr lang="en-US" dirty="0">
              <a:latin typeface="+mj-lt"/>
            </a:rPr>
            <a:t>Large ideas should be broken down into separate paragraphs</a:t>
          </a:r>
        </a:p>
      </dgm:t>
    </dgm:pt>
    <dgm:pt modelId="{3D1BAFDD-D310-4A82-ABFA-9BC2B7D28C53}" type="parTrans" cxnId="{E79E36EE-2232-412D-B42D-ED9CB412CCE7}">
      <dgm:prSet/>
      <dgm:spPr/>
      <dgm:t>
        <a:bodyPr/>
        <a:lstStyle/>
        <a:p>
          <a:endParaRPr lang="en-US"/>
        </a:p>
      </dgm:t>
    </dgm:pt>
    <dgm:pt modelId="{7C0803E1-BFA3-4584-9FA7-3A58A5B3C173}" type="sibTrans" cxnId="{E79E36EE-2232-412D-B42D-ED9CB412CCE7}">
      <dgm:prSet/>
      <dgm:spPr/>
      <dgm:t>
        <a:bodyPr/>
        <a:lstStyle/>
        <a:p>
          <a:endParaRPr lang="en-US"/>
        </a:p>
      </dgm:t>
    </dgm:pt>
    <dgm:pt modelId="{05007903-2187-4705-A2F6-8642340C8B65}">
      <dgm:prSet/>
      <dgm:spPr/>
      <dgm:t>
        <a:bodyPr/>
        <a:lstStyle/>
        <a:p>
          <a:r>
            <a:rPr lang="en-US" dirty="0">
              <a:latin typeface="+mj-lt"/>
            </a:rPr>
            <a:t>body “sections” are more appropriate than body “paragraphs”</a:t>
          </a:r>
        </a:p>
      </dgm:t>
    </dgm:pt>
    <dgm:pt modelId="{2A70FC8D-40B4-4434-B51F-F3A24690468F}" type="parTrans" cxnId="{66E610B8-0A09-43E9-86ED-CE6D651328B3}">
      <dgm:prSet/>
      <dgm:spPr/>
      <dgm:t>
        <a:bodyPr/>
        <a:lstStyle/>
        <a:p>
          <a:endParaRPr lang="en-US"/>
        </a:p>
      </dgm:t>
    </dgm:pt>
    <dgm:pt modelId="{BD75FE30-23F9-42E9-B3AC-1DDD5CCE65BA}" type="sibTrans" cxnId="{66E610B8-0A09-43E9-86ED-CE6D651328B3}">
      <dgm:prSet/>
      <dgm:spPr/>
      <dgm:t>
        <a:bodyPr/>
        <a:lstStyle/>
        <a:p>
          <a:endParaRPr lang="en-US"/>
        </a:p>
      </dgm:t>
    </dgm:pt>
    <dgm:pt modelId="{EE19098D-1D0C-4E3D-A89B-0922BE0416F8}">
      <dgm:prSet/>
      <dgm:spPr/>
      <dgm:t>
        <a:bodyPr/>
        <a:lstStyle/>
        <a:p>
          <a:r>
            <a:rPr lang="en-US"/>
            <a:t>And that’s why topic and linking sentences are so important</a:t>
          </a:r>
        </a:p>
      </dgm:t>
    </dgm:pt>
    <dgm:pt modelId="{79334B92-AD2E-467F-ADEE-7FEC5E1F4FBC}" type="parTrans" cxnId="{DE853878-46D5-48B2-9DFE-EFD8954022AA}">
      <dgm:prSet/>
      <dgm:spPr/>
      <dgm:t>
        <a:bodyPr/>
        <a:lstStyle/>
        <a:p>
          <a:endParaRPr lang="en-US"/>
        </a:p>
      </dgm:t>
    </dgm:pt>
    <dgm:pt modelId="{161C83F2-BD18-470F-A0F7-490F01598818}" type="sibTrans" cxnId="{DE853878-46D5-48B2-9DFE-EFD8954022AA}">
      <dgm:prSet/>
      <dgm:spPr/>
      <dgm:t>
        <a:bodyPr/>
        <a:lstStyle/>
        <a:p>
          <a:endParaRPr lang="en-US"/>
        </a:p>
      </dgm:t>
    </dgm:pt>
    <dgm:pt modelId="{E3C12AE4-F1FB-4F43-A43D-9E6DC02EA91E}">
      <dgm:prSet/>
      <dgm:spPr/>
      <dgm:t>
        <a:bodyPr/>
        <a:lstStyle/>
        <a:p>
          <a:r>
            <a:rPr lang="en-US" dirty="0">
              <a:latin typeface="+mj-lt"/>
            </a:rPr>
            <a:t>The reader unconsciously uses keywords in your topic sentences to decide where they are in the pattern</a:t>
          </a:r>
        </a:p>
      </dgm:t>
    </dgm:pt>
    <dgm:pt modelId="{29572173-00DA-4E1B-8D5F-A00D140EB6B6}" type="parTrans" cxnId="{BC5D4941-696B-4253-BD64-3BADC44592E4}">
      <dgm:prSet/>
      <dgm:spPr/>
      <dgm:t>
        <a:bodyPr/>
        <a:lstStyle/>
        <a:p>
          <a:endParaRPr lang="en-US"/>
        </a:p>
      </dgm:t>
    </dgm:pt>
    <dgm:pt modelId="{07C47472-2071-49C4-8AF4-B78F7B3299B8}" type="sibTrans" cxnId="{BC5D4941-696B-4253-BD64-3BADC44592E4}">
      <dgm:prSet/>
      <dgm:spPr/>
      <dgm:t>
        <a:bodyPr/>
        <a:lstStyle/>
        <a:p>
          <a:endParaRPr lang="en-US"/>
        </a:p>
      </dgm:t>
    </dgm:pt>
    <dgm:pt modelId="{64A123F2-7DA7-4D01-8F19-92DBC7DC394B}" type="pres">
      <dgm:prSet presAssocID="{DEF9AAD2-EA93-494C-8171-DC53AE351FDE}" presName="Name0" presStyleCnt="0">
        <dgm:presLayoutVars>
          <dgm:dir/>
          <dgm:animLvl val="lvl"/>
          <dgm:resizeHandles val="exact"/>
        </dgm:presLayoutVars>
      </dgm:prSet>
      <dgm:spPr/>
    </dgm:pt>
    <dgm:pt modelId="{D29092BA-D7D4-4616-BA97-CAACE5A98C62}" type="pres">
      <dgm:prSet presAssocID="{EE19098D-1D0C-4E3D-A89B-0922BE0416F8}" presName="boxAndChildren" presStyleCnt="0"/>
      <dgm:spPr/>
    </dgm:pt>
    <dgm:pt modelId="{49E26740-6092-4A05-B06B-95308F6A1D9F}" type="pres">
      <dgm:prSet presAssocID="{EE19098D-1D0C-4E3D-A89B-0922BE0416F8}" presName="parentTextBox" presStyleLbl="node1" presStyleIdx="0" presStyleCnt="2"/>
      <dgm:spPr/>
    </dgm:pt>
    <dgm:pt modelId="{E005B90B-548E-4D66-AB2F-2A7C04A1786B}" type="pres">
      <dgm:prSet presAssocID="{EE19098D-1D0C-4E3D-A89B-0922BE0416F8}" presName="entireBox" presStyleLbl="node1" presStyleIdx="0" presStyleCnt="2"/>
      <dgm:spPr/>
    </dgm:pt>
    <dgm:pt modelId="{AA12ED42-A480-4CD1-92F1-1024020C3554}" type="pres">
      <dgm:prSet presAssocID="{EE19098D-1D0C-4E3D-A89B-0922BE0416F8}" presName="descendantBox" presStyleCnt="0"/>
      <dgm:spPr/>
    </dgm:pt>
    <dgm:pt modelId="{1C7710BB-550F-4E65-B75A-11CE3534D7EF}" type="pres">
      <dgm:prSet presAssocID="{E3C12AE4-F1FB-4F43-A43D-9E6DC02EA91E}" presName="childTextBox" presStyleLbl="fgAccFollowNode1" presStyleIdx="0" presStyleCnt="4">
        <dgm:presLayoutVars>
          <dgm:bulletEnabled val="1"/>
        </dgm:presLayoutVars>
      </dgm:prSet>
      <dgm:spPr/>
    </dgm:pt>
    <dgm:pt modelId="{5BC66DF5-4C72-4422-A8B8-7282406E7F81}" type="pres">
      <dgm:prSet presAssocID="{A524E160-6C65-438E-AEC6-866E76AD06C7}" presName="sp" presStyleCnt="0"/>
      <dgm:spPr/>
    </dgm:pt>
    <dgm:pt modelId="{23532FF9-62F7-47AA-922F-006A7E05F3D0}" type="pres">
      <dgm:prSet presAssocID="{609A9218-983C-49FA-A2A1-CD65CC6123D3}" presName="arrowAndChildren" presStyleCnt="0"/>
      <dgm:spPr/>
    </dgm:pt>
    <dgm:pt modelId="{799B8CAE-F705-4FB0-9A58-80C07D5BCBED}" type="pres">
      <dgm:prSet presAssocID="{609A9218-983C-49FA-A2A1-CD65CC6123D3}" presName="parentTextArrow" presStyleLbl="node1" presStyleIdx="0" presStyleCnt="2"/>
      <dgm:spPr/>
    </dgm:pt>
    <dgm:pt modelId="{142C35A9-AB4D-4C49-B00A-B75E41E7D80F}" type="pres">
      <dgm:prSet presAssocID="{609A9218-983C-49FA-A2A1-CD65CC6123D3}" presName="arrow" presStyleLbl="node1" presStyleIdx="1" presStyleCnt="2"/>
      <dgm:spPr/>
    </dgm:pt>
    <dgm:pt modelId="{4143DF78-7F0F-4391-A0CB-CBEAEA2FAF2B}" type="pres">
      <dgm:prSet presAssocID="{609A9218-983C-49FA-A2A1-CD65CC6123D3}" presName="descendantArrow" presStyleCnt="0"/>
      <dgm:spPr/>
    </dgm:pt>
    <dgm:pt modelId="{0F460B42-9D1C-462D-A596-4918D1390B89}" type="pres">
      <dgm:prSet presAssocID="{A875FFAA-F831-4CD9-A830-28D0083D156E}" presName="childTextArrow" presStyleLbl="fgAccFollowNode1" presStyleIdx="1" presStyleCnt="4">
        <dgm:presLayoutVars>
          <dgm:bulletEnabled val="1"/>
        </dgm:presLayoutVars>
      </dgm:prSet>
      <dgm:spPr/>
    </dgm:pt>
    <dgm:pt modelId="{2CE00C6F-4E77-4382-8575-0A5BFD5C1371}" type="pres">
      <dgm:prSet presAssocID="{0F80A592-F765-44CB-859C-4E4D0F5C1ED0}" presName="childTextArrow" presStyleLbl="fgAccFollowNode1" presStyleIdx="2" presStyleCnt="4">
        <dgm:presLayoutVars>
          <dgm:bulletEnabled val="1"/>
        </dgm:presLayoutVars>
      </dgm:prSet>
      <dgm:spPr/>
    </dgm:pt>
    <dgm:pt modelId="{2C730528-60F4-462E-8B1E-E5961B8498CC}" type="pres">
      <dgm:prSet presAssocID="{05007903-2187-4705-A2F6-8642340C8B65}" presName="childTextArrow" presStyleLbl="fgAccFollowNode1" presStyleIdx="3" presStyleCnt="4">
        <dgm:presLayoutVars>
          <dgm:bulletEnabled val="1"/>
        </dgm:presLayoutVars>
      </dgm:prSet>
      <dgm:spPr/>
    </dgm:pt>
  </dgm:ptLst>
  <dgm:cxnLst>
    <dgm:cxn modelId="{3C86C90F-9C0B-4083-B6CA-356F45342F49}" type="presOf" srcId="{609A9218-983C-49FA-A2A1-CD65CC6123D3}" destId="{799B8CAE-F705-4FB0-9A58-80C07D5BCBED}" srcOrd="0" destOrd="0" presId="urn:microsoft.com/office/officeart/2005/8/layout/process4"/>
    <dgm:cxn modelId="{770A6E5E-61F1-4DA6-B5B9-30EFE4E71F75}" srcId="{DEF9AAD2-EA93-494C-8171-DC53AE351FDE}" destId="{609A9218-983C-49FA-A2A1-CD65CC6123D3}" srcOrd="0" destOrd="0" parTransId="{52C47B72-0B5E-451B-A7C2-C29EDDE01652}" sibTransId="{A524E160-6C65-438E-AEC6-866E76AD06C7}"/>
    <dgm:cxn modelId="{91AA4B60-CF60-4D55-96E8-DE40CCEF3C30}" type="presOf" srcId="{EE19098D-1D0C-4E3D-A89B-0922BE0416F8}" destId="{E005B90B-548E-4D66-AB2F-2A7C04A1786B}" srcOrd="1" destOrd="0" presId="urn:microsoft.com/office/officeart/2005/8/layout/process4"/>
    <dgm:cxn modelId="{BC5D4941-696B-4253-BD64-3BADC44592E4}" srcId="{EE19098D-1D0C-4E3D-A89B-0922BE0416F8}" destId="{E3C12AE4-F1FB-4F43-A43D-9E6DC02EA91E}" srcOrd="0" destOrd="0" parTransId="{29572173-00DA-4E1B-8D5F-A00D140EB6B6}" sibTransId="{07C47472-2071-49C4-8AF4-B78F7B3299B8}"/>
    <dgm:cxn modelId="{FD2F6B45-5242-4FF9-9592-73ADDCCE7D55}" type="presOf" srcId="{0F80A592-F765-44CB-859C-4E4D0F5C1ED0}" destId="{2CE00C6F-4E77-4382-8575-0A5BFD5C1371}" srcOrd="0" destOrd="0" presId="urn:microsoft.com/office/officeart/2005/8/layout/process4"/>
    <dgm:cxn modelId="{A9BA4C6E-D6B6-4F75-9F0D-3AB4C169A60E}" type="presOf" srcId="{E3C12AE4-F1FB-4F43-A43D-9E6DC02EA91E}" destId="{1C7710BB-550F-4E65-B75A-11CE3534D7EF}" srcOrd="0" destOrd="0" presId="urn:microsoft.com/office/officeart/2005/8/layout/process4"/>
    <dgm:cxn modelId="{866F4A70-D15A-40DB-A39F-EE73DB15BFBE}" srcId="{609A9218-983C-49FA-A2A1-CD65CC6123D3}" destId="{A875FFAA-F831-4CD9-A830-28D0083D156E}" srcOrd="0" destOrd="0" parTransId="{89E939DC-C95A-4E76-B2CA-C3A5C4D56CF4}" sibTransId="{738EB92A-BC7F-4BD3-B6A8-A665428F71FC}"/>
    <dgm:cxn modelId="{8BBA5974-AE50-4442-A2F7-6C669EE88E78}" type="presOf" srcId="{A875FFAA-F831-4CD9-A830-28D0083D156E}" destId="{0F460B42-9D1C-462D-A596-4918D1390B89}" srcOrd="0" destOrd="0" presId="urn:microsoft.com/office/officeart/2005/8/layout/process4"/>
    <dgm:cxn modelId="{DE853878-46D5-48B2-9DFE-EFD8954022AA}" srcId="{DEF9AAD2-EA93-494C-8171-DC53AE351FDE}" destId="{EE19098D-1D0C-4E3D-A89B-0922BE0416F8}" srcOrd="1" destOrd="0" parTransId="{79334B92-AD2E-467F-ADEE-7FEC5E1F4FBC}" sibTransId="{161C83F2-BD18-470F-A0F7-490F01598818}"/>
    <dgm:cxn modelId="{F808F581-49F4-43FD-8A8B-044D3198AD04}" type="presOf" srcId="{05007903-2187-4705-A2F6-8642340C8B65}" destId="{2C730528-60F4-462E-8B1E-E5961B8498CC}" srcOrd="0" destOrd="0" presId="urn:microsoft.com/office/officeart/2005/8/layout/process4"/>
    <dgm:cxn modelId="{66E610B8-0A09-43E9-86ED-CE6D651328B3}" srcId="{609A9218-983C-49FA-A2A1-CD65CC6123D3}" destId="{05007903-2187-4705-A2F6-8642340C8B65}" srcOrd="2" destOrd="0" parTransId="{2A70FC8D-40B4-4434-B51F-F3A24690468F}" sibTransId="{BD75FE30-23F9-42E9-B3AC-1DDD5CCE65BA}"/>
    <dgm:cxn modelId="{45ECD8D5-C3F1-4884-A8CD-E6FC2DF1D60F}" type="presOf" srcId="{EE19098D-1D0C-4E3D-A89B-0922BE0416F8}" destId="{49E26740-6092-4A05-B06B-95308F6A1D9F}" srcOrd="0" destOrd="0" presId="urn:microsoft.com/office/officeart/2005/8/layout/process4"/>
    <dgm:cxn modelId="{2405DEE5-E1EA-4804-8408-B6B59F347833}" type="presOf" srcId="{DEF9AAD2-EA93-494C-8171-DC53AE351FDE}" destId="{64A123F2-7DA7-4D01-8F19-92DBC7DC394B}" srcOrd="0" destOrd="0" presId="urn:microsoft.com/office/officeart/2005/8/layout/process4"/>
    <dgm:cxn modelId="{E79E36EE-2232-412D-B42D-ED9CB412CCE7}" srcId="{609A9218-983C-49FA-A2A1-CD65CC6123D3}" destId="{0F80A592-F765-44CB-859C-4E4D0F5C1ED0}" srcOrd="1" destOrd="0" parTransId="{3D1BAFDD-D310-4A82-ABFA-9BC2B7D28C53}" sibTransId="{7C0803E1-BFA3-4584-9FA7-3A58A5B3C173}"/>
    <dgm:cxn modelId="{73FE47EE-91A4-4228-B826-80806E2B8D8E}" type="presOf" srcId="{609A9218-983C-49FA-A2A1-CD65CC6123D3}" destId="{142C35A9-AB4D-4C49-B00A-B75E41E7D80F}" srcOrd="1" destOrd="0" presId="urn:microsoft.com/office/officeart/2005/8/layout/process4"/>
    <dgm:cxn modelId="{9C36B61B-F2D6-4CB6-8646-58843AA7FE4C}" type="presParOf" srcId="{64A123F2-7DA7-4D01-8F19-92DBC7DC394B}" destId="{D29092BA-D7D4-4616-BA97-CAACE5A98C62}" srcOrd="0" destOrd="0" presId="urn:microsoft.com/office/officeart/2005/8/layout/process4"/>
    <dgm:cxn modelId="{69853027-A72A-4411-96A6-A44BC09C7302}" type="presParOf" srcId="{D29092BA-D7D4-4616-BA97-CAACE5A98C62}" destId="{49E26740-6092-4A05-B06B-95308F6A1D9F}" srcOrd="0" destOrd="0" presId="urn:microsoft.com/office/officeart/2005/8/layout/process4"/>
    <dgm:cxn modelId="{60C10F18-80E5-44ED-B741-AFAC3055A69B}" type="presParOf" srcId="{D29092BA-D7D4-4616-BA97-CAACE5A98C62}" destId="{E005B90B-548E-4D66-AB2F-2A7C04A1786B}" srcOrd="1" destOrd="0" presId="urn:microsoft.com/office/officeart/2005/8/layout/process4"/>
    <dgm:cxn modelId="{42A297F0-BF81-4924-B8FD-4C39439D382B}" type="presParOf" srcId="{D29092BA-D7D4-4616-BA97-CAACE5A98C62}" destId="{AA12ED42-A480-4CD1-92F1-1024020C3554}" srcOrd="2" destOrd="0" presId="urn:microsoft.com/office/officeart/2005/8/layout/process4"/>
    <dgm:cxn modelId="{6414B277-63C5-4FA3-8E0A-2A609DA55159}" type="presParOf" srcId="{AA12ED42-A480-4CD1-92F1-1024020C3554}" destId="{1C7710BB-550F-4E65-B75A-11CE3534D7EF}" srcOrd="0" destOrd="0" presId="urn:microsoft.com/office/officeart/2005/8/layout/process4"/>
    <dgm:cxn modelId="{7B485603-2614-4042-B069-77369D112F3F}" type="presParOf" srcId="{64A123F2-7DA7-4D01-8F19-92DBC7DC394B}" destId="{5BC66DF5-4C72-4422-A8B8-7282406E7F81}" srcOrd="1" destOrd="0" presId="urn:microsoft.com/office/officeart/2005/8/layout/process4"/>
    <dgm:cxn modelId="{A8467D42-7058-40A7-B1AB-14E39CE5BC42}" type="presParOf" srcId="{64A123F2-7DA7-4D01-8F19-92DBC7DC394B}" destId="{23532FF9-62F7-47AA-922F-006A7E05F3D0}" srcOrd="2" destOrd="0" presId="urn:microsoft.com/office/officeart/2005/8/layout/process4"/>
    <dgm:cxn modelId="{FBEE2E6F-1AF5-4ECC-A409-215A37201BB1}" type="presParOf" srcId="{23532FF9-62F7-47AA-922F-006A7E05F3D0}" destId="{799B8CAE-F705-4FB0-9A58-80C07D5BCBED}" srcOrd="0" destOrd="0" presId="urn:microsoft.com/office/officeart/2005/8/layout/process4"/>
    <dgm:cxn modelId="{8ECD668E-4825-42CE-88CE-7A27F9E0EC24}" type="presParOf" srcId="{23532FF9-62F7-47AA-922F-006A7E05F3D0}" destId="{142C35A9-AB4D-4C49-B00A-B75E41E7D80F}" srcOrd="1" destOrd="0" presId="urn:microsoft.com/office/officeart/2005/8/layout/process4"/>
    <dgm:cxn modelId="{5C7CD002-57A8-4133-9286-0FE270D3EF32}" type="presParOf" srcId="{23532FF9-62F7-47AA-922F-006A7E05F3D0}" destId="{4143DF78-7F0F-4391-A0CB-CBEAEA2FAF2B}" srcOrd="2" destOrd="0" presId="urn:microsoft.com/office/officeart/2005/8/layout/process4"/>
    <dgm:cxn modelId="{8FD21A07-D5DE-4744-9901-784FC0022031}" type="presParOf" srcId="{4143DF78-7F0F-4391-A0CB-CBEAEA2FAF2B}" destId="{0F460B42-9D1C-462D-A596-4918D1390B89}" srcOrd="0" destOrd="0" presId="urn:microsoft.com/office/officeart/2005/8/layout/process4"/>
    <dgm:cxn modelId="{C3B450C1-003E-4D95-91FA-999DF518475B}" type="presParOf" srcId="{4143DF78-7F0F-4391-A0CB-CBEAEA2FAF2B}" destId="{2CE00C6F-4E77-4382-8575-0A5BFD5C1371}" srcOrd="1" destOrd="0" presId="urn:microsoft.com/office/officeart/2005/8/layout/process4"/>
    <dgm:cxn modelId="{8B50E566-B152-41A7-B9B9-31DCDBEC68AE}" type="presParOf" srcId="{4143DF78-7F0F-4391-A0CB-CBEAEA2FAF2B}" destId="{2C730528-60F4-462E-8B1E-E5961B8498CC}" srcOrd="2"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BAB2B550-F0EF-4840-8B3B-3EC48EF90B6E}"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B14E936E-4644-434D-B33C-B50FF6402A25}">
      <dgm:prSet/>
      <dgm:spPr/>
      <dgm:t>
        <a:bodyPr/>
        <a:lstStyle/>
        <a:p>
          <a:r>
            <a:rPr lang="en-US"/>
            <a:t>Are </a:t>
          </a:r>
          <a:r>
            <a:rPr lang="en-US" b="1"/>
            <a:t>always</a:t>
          </a:r>
          <a:r>
            <a:rPr lang="en-US"/>
            <a:t> a statement of the writer’s belief</a:t>
          </a:r>
        </a:p>
      </dgm:t>
    </dgm:pt>
    <dgm:pt modelId="{C5C69EBD-2AF3-4B79-AE07-BC8320348A04}" type="parTrans" cxnId="{99B82414-FD6F-4995-9876-58C57B216EBA}">
      <dgm:prSet/>
      <dgm:spPr/>
      <dgm:t>
        <a:bodyPr/>
        <a:lstStyle/>
        <a:p>
          <a:endParaRPr lang="en-US"/>
        </a:p>
      </dgm:t>
    </dgm:pt>
    <dgm:pt modelId="{9D7861AC-FF39-4981-B8FE-4BD87834C876}" type="sibTrans" cxnId="{99B82414-FD6F-4995-9876-58C57B216EBA}">
      <dgm:prSet/>
      <dgm:spPr/>
      <dgm:t>
        <a:bodyPr/>
        <a:lstStyle/>
        <a:p>
          <a:endParaRPr lang="en-US"/>
        </a:p>
      </dgm:t>
    </dgm:pt>
    <dgm:pt modelId="{2A70EBAA-5438-4608-A463-DB9CA1A1C744}">
      <dgm:prSet custT="1"/>
      <dgm:spPr/>
      <dgm:t>
        <a:bodyPr/>
        <a:lstStyle/>
        <a:p>
          <a:r>
            <a:rPr lang="en-US" sz="1400" dirty="0"/>
            <a:t>Never a fact</a:t>
          </a:r>
        </a:p>
      </dgm:t>
    </dgm:pt>
    <dgm:pt modelId="{A61B2DD1-6E2C-4D01-95C1-4F6F4E039FAD}" type="parTrans" cxnId="{984068F0-4817-4765-9367-4684B08C00C5}">
      <dgm:prSet/>
      <dgm:spPr/>
      <dgm:t>
        <a:bodyPr/>
        <a:lstStyle/>
        <a:p>
          <a:endParaRPr lang="en-US"/>
        </a:p>
      </dgm:t>
    </dgm:pt>
    <dgm:pt modelId="{3CFF3E72-1C4D-47FF-859C-90465AEFEE51}" type="sibTrans" cxnId="{984068F0-4817-4765-9367-4684B08C00C5}">
      <dgm:prSet/>
      <dgm:spPr/>
      <dgm:t>
        <a:bodyPr/>
        <a:lstStyle/>
        <a:p>
          <a:endParaRPr lang="en-US"/>
        </a:p>
      </dgm:t>
    </dgm:pt>
    <dgm:pt modelId="{8B756C76-AFD5-41F5-8489-637E79663EA2}">
      <dgm:prSet custT="1"/>
      <dgm:spPr/>
      <dgm:t>
        <a:bodyPr/>
        <a:lstStyle/>
        <a:p>
          <a:r>
            <a:rPr lang="en-US" sz="1400" dirty="0"/>
            <a:t>Never a quote</a:t>
          </a:r>
        </a:p>
      </dgm:t>
    </dgm:pt>
    <dgm:pt modelId="{BAD99E00-D4FD-4396-95E1-8C1786E39F9E}" type="parTrans" cxnId="{968D7A5D-DF14-40FC-8241-A99934318593}">
      <dgm:prSet/>
      <dgm:spPr/>
      <dgm:t>
        <a:bodyPr/>
        <a:lstStyle/>
        <a:p>
          <a:endParaRPr lang="en-US"/>
        </a:p>
      </dgm:t>
    </dgm:pt>
    <dgm:pt modelId="{07B2CA47-E5C6-48E9-85B2-30976A34B09E}" type="sibTrans" cxnId="{968D7A5D-DF14-40FC-8241-A99934318593}">
      <dgm:prSet/>
      <dgm:spPr/>
      <dgm:t>
        <a:bodyPr/>
        <a:lstStyle/>
        <a:p>
          <a:endParaRPr lang="en-US"/>
        </a:p>
      </dgm:t>
    </dgm:pt>
    <dgm:pt modelId="{E9E85A45-56F6-4CFC-9CFD-3A111276ED73}">
      <dgm:prSet custT="1"/>
      <dgm:spPr/>
      <dgm:t>
        <a:bodyPr/>
        <a:lstStyle/>
        <a:p>
          <a:r>
            <a:rPr lang="en-US" sz="1400" dirty="0"/>
            <a:t>Never a question</a:t>
          </a:r>
        </a:p>
      </dgm:t>
    </dgm:pt>
    <dgm:pt modelId="{4A2A8E88-C169-4822-9FFC-9E11F5326EA2}" type="parTrans" cxnId="{B7B2BDDE-C6B9-4C51-8E63-AEC1FA69524E}">
      <dgm:prSet/>
      <dgm:spPr/>
      <dgm:t>
        <a:bodyPr/>
        <a:lstStyle/>
        <a:p>
          <a:endParaRPr lang="en-US"/>
        </a:p>
      </dgm:t>
    </dgm:pt>
    <dgm:pt modelId="{93A6EF44-A27C-48ED-9677-54087CC35223}" type="sibTrans" cxnId="{B7B2BDDE-C6B9-4C51-8E63-AEC1FA69524E}">
      <dgm:prSet/>
      <dgm:spPr/>
      <dgm:t>
        <a:bodyPr/>
        <a:lstStyle/>
        <a:p>
          <a:endParaRPr lang="en-US"/>
        </a:p>
      </dgm:t>
    </dgm:pt>
    <dgm:pt modelId="{FA72AD8A-B89A-4741-9F61-429420D59BB2}">
      <dgm:prSet/>
      <dgm:spPr/>
      <dgm:t>
        <a:bodyPr/>
        <a:lstStyle/>
        <a:p>
          <a:r>
            <a:rPr lang="en-US" dirty="0"/>
            <a:t>Usually provides a transition from the previous ideas to the new ideas.</a:t>
          </a:r>
        </a:p>
      </dgm:t>
    </dgm:pt>
    <dgm:pt modelId="{05883B2A-FE46-4621-97CB-8BA26171BE6C}" type="parTrans" cxnId="{AA0E0DA8-AF24-40DF-B514-3B56A650EBE9}">
      <dgm:prSet/>
      <dgm:spPr/>
      <dgm:t>
        <a:bodyPr/>
        <a:lstStyle/>
        <a:p>
          <a:endParaRPr lang="en-US"/>
        </a:p>
      </dgm:t>
    </dgm:pt>
    <dgm:pt modelId="{8319BC1D-0F10-451A-9E89-03518A0E9B33}" type="sibTrans" cxnId="{AA0E0DA8-AF24-40DF-B514-3B56A650EBE9}">
      <dgm:prSet/>
      <dgm:spPr/>
      <dgm:t>
        <a:bodyPr/>
        <a:lstStyle/>
        <a:p>
          <a:endParaRPr lang="en-US"/>
        </a:p>
      </dgm:t>
    </dgm:pt>
    <dgm:pt modelId="{1105AE58-0D1D-43F5-AA94-49B55BE12437}">
      <dgm:prSet/>
      <dgm:spPr/>
      <dgm:t>
        <a:bodyPr/>
        <a:lstStyle/>
        <a:p>
          <a:r>
            <a:rPr lang="en-US"/>
            <a:t>They should avoid stating the obvious, so as not to bore the reader.</a:t>
          </a:r>
        </a:p>
      </dgm:t>
    </dgm:pt>
    <dgm:pt modelId="{E8DD1802-3909-4C59-8F93-D09FB8DB6880}" type="parTrans" cxnId="{CFCBE2DD-02F3-4A6E-9360-965E33943E15}">
      <dgm:prSet/>
      <dgm:spPr/>
      <dgm:t>
        <a:bodyPr/>
        <a:lstStyle/>
        <a:p>
          <a:endParaRPr lang="en-US"/>
        </a:p>
      </dgm:t>
    </dgm:pt>
    <dgm:pt modelId="{30408EAC-87E2-4D48-B824-D106DA4E2538}" type="sibTrans" cxnId="{CFCBE2DD-02F3-4A6E-9360-965E33943E15}">
      <dgm:prSet/>
      <dgm:spPr/>
      <dgm:t>
        <a:bodyPr/>
        <a:lstStyle/>
        <a:p>
          <a:endParaRPr lang="en-US"/>
        </a:p>
      </dgm:t>
    </dgm:pt>
    <dgm:pt modelId="{5937AC7C-A255-4ADC-B9F0-058BD7933796}" type="pres">
      <dgm:prSet presAssocID="{BAB2B550-F0EF-4840-8B3B-3EC48EF90B6E}" presName="root" presStyleCnt="0">
        <dgm:presLayoutVars>
          <dgm:dir/>
          <dgm:resizeHandles val="exact"/>
        </dgm:presLayoutVars>
      </dgm:prSet>
      <dgm:spPr/>
    </dgm:pt>
    <dgm:pt modelId="{C65B5B80-4BF4-4317-8606-D99EBCF40021}" type="pres">
      <dgm:prSet presAssocID="{B14E936E-4644-434D-B33C-B50FF6402A25}" presName="compNode" presStyleCnt="0"/>
      <dgm:spPr/>
    </dgm:pt>
    <dgm:pt modelId="{D22009EE-638F-4BBE-BEB3-95B79D551E82}" type="pres">
      <dgm:prSet presAssocID="{B14E936E-4644-434D-B33C-B50FF6402A25}" presName="bgRect" presStyleLbl="bgShp" presStyleIdx="0" presStyleCnt="3"/>
      <dgm:spPr/>
    </dgm:pt>
    <dgm:pt modelId="{A378FEE9-07E9-4C90-8CBE-EB774F234198}" type="pres">
      <dgm:prSet presAssocID="{B14E936E-4644-434D-B33C-B50FF6402A25}"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Pencil"/>
        </a:ext>
      </dgm:extLst>
    </dgm:pt>
    <dgm:pt modelId="{0F860AA0-C108-48E2-9571-8C11C6E75737}" type="pres">
      <dgm:prSet presAssocID="{B14E936E-4644-434D-B33C-B50FF6402A25}" presName="spaceRect" presStyleCnt="0"/>
      <dgm:spPr/>
    </dgm:pt>
    <dgm:pt modelId="{56343701-B277-478B-A051-052C6DFDEEC1}" type="pres">
      <dgm:prSet presAssocID="{B14E936E-4644-434D-B33C-B50FF6402A25}" presName="parTx" presStyleLbl="revTx" presStyleIdx="0" presStyleCnt="4">
        <dgm:presLayoutVars>
          <dgm:chMax val="0"/>
          <dgm:chPref val="0"/>
        </dgm:presLayoutVars>
      </dgm:prSet>
      <dgm:spPr/>
    </dgm:pt>
    <dgm:pt modelId="{77613B45-E8D8-48F5-B99E-81BD6E45C1C1}" type="pres">
      <dgm:prSet presAssocID="{B14E936E-4644-434D-B33C-B50FF6402A25}" presName="desTx" presStyleLbl="revTx" presStyleIdx="1" presStyleCnt="4" custScaleX="136832">
        <dgm:presLayoutVars/>
      </dgm:prSet>
      <dgm:spPr/>
    </dgm:pt>
    <dgm:pt modelId="{945961CE-D0B4-47C1-A5CE-C18A9FFB0EBF}" type="pres">
      <dgm:prSet presAssocID="{9D7861AC-FF39-4981-B8FE-4BD87834C876}" presName="sibTrans" presStyleCnt="0"/>
      <dgm:spPr/>
    </dgm:pt>
    <dgm:pt modelId="{1B0B31CA-0163-4476-AD7E-C6FE2B7D68FC}" type="pres">
      <dgm:prSet presAssocID="{FA72AD8A-B89A-4741-9F61-429420D59BB2}" presName="compNode" presStyleCnt="0"/>
      <dgm:spPr/>
    </dgm:pt>
    <dgm:pt modelId="{D65A0318-1EBD-423C-8288-181D14F7996B}" type="pres">
      <dgm:prSet presAssocID="{FA72AD8A-B89A-4741-9F61-429420D59BB2}" presName="bgRect" presStyleLbl="bgShp" presStyleIdx="1" presStyleCnt="3"/>
      <dgm:spPr/>
    </dgm:pt>
    <dgm:pt modelId="{E6647A61-A145-4223-920A-D7316F32081F}" type="pres">
      <dgm:prSet presAssocID="{FA72AD8A-B89A-4741-9F61-429420D59BB2}"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Lightbulb"/>
        </a:ext>
      </dgm:extLst>
    </dgm:pt>
    <dgm:pt modelId="{A85B165A-003D-4E31-9F4D-228B1EE2A64B}" type="pres">
      <dgm:prSet presAssocID="{FA72AD8A-B89A-4741-9F61-429420D59BB2}" presName="spaceRect" presStyleCnt="0"/>
      <dgm:spPr/>
    </dgm:pt>
    <dgm:pt modelId="{46FAD251-BBEE-4ADF-98E8-2851E5F0664E}" type="pres">
      <dgm:prSet presAssocID="{FA72AD8A-B89A-4741-9F61-429420D59BB2}" presName="parTx" presStyleLbl="revTx" presStyleIdx="2" presStyleCnt="4">
        <dgm:presLayoutVars>
          <dgm:chMax val="0"/>
          <dgm:chPref val="0"/>
        </dgm:presLayoutVars>
      </dgm:prSet>
      <dgm:spPr/>
    </dgm:pt>
    <dgm:pt modelId="{A70B45D2-294F-4C7F-9B9A-61E6CF8A406A}" type="pres">
      <dgm:prSet presAssocID="{8319BC1D-0F10-451A-9E89-03518A0E9B33}" presName="sibTrans" presStyleCnt="0"/>
      <dgm:spPr/>
    </dgm:pt>
    <dgm:pt modelId="{74413BF5-FE71-4F58-A5DC-9DE3CCE24AC2}" type="pres">
      <dgm:prSet presAssocID="{1105AE58-0D1D-43F5-AA94-49B55BE12437}" presName="compNode" presStyleCnt="0"/>
      <dgm:spPr/>
    </dgm:pt>
    <dgm:pt modelId="{35A614F6-AEE1-43C4-9F4B-155D318223B6}" type="pres">
      <dgm:prSet presAssocID="{1105AE58-0D1D-43F5-AA94-49B55BE12437}" presName="bgRect" presStyleLbl="bgShp" presStyleIdx="2" presStyleCnt="3"/>
      <dgm:spPr/>
    </dgm:pt>
    <dgm:pt modelId="{8EAA3832-871A-4EB0-858E-B073615B2E26}" type="pres">
      <dgm:prSet presAssocID="{1105AE58-0D1D-43F5-AA94-49B55BE12437}"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Quotes"/>
        </a:ext>
      </dgm:extLst>
    </dgm:pt>
    <dgm:pt modelId="{0D1F6E46-7EDB-4793-BDC5-76A5C4F05B25}" type="pres">
      <dgm:prSet presAssocID="{1105AE58-0D1D-43F5-AA94-49B55BE12437}" presName="spaceRect" presStyleCnt="0"/>
      <dgm:spPr/>
    </dgm:pt>
    <dgm:pt modelId="{33EF6007-6DF5-4C59-81FF-61B294A78841}" type="pres">
      <dgm:prSet presAssocID="{1105AE58-0D1D-43F5-AA94-49B55BE12437}" presName="parTx" presStyleLbl="revTx" presStyleIdx="3" presStyleCnt="4">
        <dgm:presLayoutVars>
          <dgm:chMax val="0"/>
          <dgm:chPref val="0"/>
        </dgm:presLayoutVars>
      </dgm:prSet>
      <dgm:spPr/>
    </dgm:pt>
  </dgm:ptLst>
  <dgm:cxnLst>
    <dgm:cxn modelId="{99EE7801-EC21-4F89-BC1C-CFCBDCB8E403}" type="presOf" srcId="{BAB2B550-F0EF-4840-8B3B-3EC48EF90B6E}" destId="{5937AC7C-A255-4ADC-B9F0-058BD7933796}" srcOrd="0" destOrd="0" presId="urn:microsoft.com/office/officeart/2018/2/layout/IconVerticalSolidList"/>
    <dgm:cxn modelId="{99B82414-FD6F-4995-9876-58C57B216EBA}" srcId="{BAB2B550-F0EF-4840-8B3B-3EC48EF90B6E}" destId="{B14E936E-4644-434D-B33C-B50FF6402A25}" srcOrd="0" destOrd="0" parTransId="{C5C69EBD-2AF3-4B79-AE07-BC8320348A04}" sibTransId="{9D7861AC-FF39-4981-B8FE-4BD87834C876}"/>
    <dgm:cxn modelId="{5BF73D40-47DA-4C7F-8B50-F7994A00E1F8}" type="presOf" srcId="{2A70EBAA-5438-4608-A463-DB9CA1A1C744}" destId="{77613B45-E8D8-48F5-B99E-81BD6E45C1C1}" srcOrd="0" destOrd="0" presId="urn:microsoft.com/office/officeart/2018/2/layout/IconVerticalSolidList"/>
    <dgm:cxn modelId="{968D7A5D-DF14-40FC-8241-A99934318593}" srcId="{B14E936E-4644-434D-B33C-B50FF6402A25}" destId="{8B756C76-AFD5-41F5-8489-637E79663EA2}" srcOrd="1" destOrd="0" parTransId="{BAD99E00-D4FD-4396-95E1-8C1786E39F9E}" sibTransId="{07B2CA47-E5C6-48E9-85B2-30976A34B09E}"/>
    <dgm:cxn modelId="{28FEDB64-B217-4033-B385-0D2C661860BE}" type="presOf" srcId="{E9E85A45-56F6-4CFC-9CFD-3A111276ED73}" destId="{77613B45-E8D8-48F5-B99E-81BD6E45C1C1}" srcOrd="0" destOrd="2" presId="urn:microsoft.com/office/officeart/2018/2/layout/IconVerticalSolidList"/>
    <dgm:cxn modelId="{AFCE216B-2C1B-4FD3-8130-B8BF06010E9D}" type="presOf" srcId="{8B756C76-AFD5-41F5-8489-637E79663EA2}" destId="{77613B45-E8D8-48F5-B99E-81BD6E45C1C1}" srcOrd="0" destOrd="1" presId="urn:microsoft.com/office/officeart/2018/2/layout/IconVerticalSolidList"/>
    <dgm:cxn modelId="{BBD5358C-4E09-4D36-B2E3-47EA52983E2F}" type="presOf" srcId="{1105AE58-0D1D-43F5-AA94-49B55BE12437}" destId="{33EF6007-6DF5-4C59-81FF-61B294A78841}" srcOrd="0" destOrd="0" presId="urn:microsoft.com/office/officeart/2018/2/layout/IconVerticalSolidList"/>
    <dgm:cxn modelId="{0F17AD8F-7116-4B74-9503-E0BF44DDB108}" type="presOf" srcId="{FA72AD8A-B89A-4741-9F61-429420D59BB2}" destId="{46FAD251-BBEE-4ADF-98E8-2851E5F0664E}" srcOrd="0" destOrd="0" presId="urn:microsoft.com/office/officeart/2018/2/layout/IconVerticalSolidList"/>
    <dgm:cxn modelId="{B24656A1-68F8-4F92-87C7-D4BD6CFE95E8}" type="presOf" srcId="{B14E936E-4644-434D-B33C-B50FF6402A25}" destId="{56343701-B277-478B-A051-052C6DFDEEC1}" srcOrd="0" destOrd="0" presId="urn:microsoft.com/office/officeart/2018/2/layout/IconVerticalSolidList"/>
    <dgm:cxn modelId="{AA0E0DA8-AF24-40DF-B514-3B56A650EBE9}" srcId="{BAB2B550-F0EF-4840-8B3B-3EC48EF90B6E}" destId="{FA72AD8A-B89A-4741-9F61-429420D59BB2}" srcOrd="1" destOrd="0" parTransId="{05883B2A-FE46-4621-97CB-8BA26171BE6C}" sibTransId="{8319BC1D-0F10-451A-9E89-03518A0E9B33}"/>
    <dgm:cxn modelId="{CFCBE2DD-02F3-4A6E-9360-965E33943E15}" srcId="{BAB2B550-F0EF-4840-8B3B-3EC48EF90B6E}" destId="{1105AE58-0D1D-43F5-AA94-49B55BE12437}" srcOrd="2" destOrd="0" parTransId="{E8DD1802-3909-4C59-8F93-D09FB8DB6880}" sibTransId="{30408EAC-87E2-4D48-B824-D106DA4E2538}"/>
    <dgm:cxn modelId="{B7B2BDDE-C6B9-4C51-8E63-AEC1FA69524E}" srcId="{B14E936E-4644-434D-B33C-B50FF6402A25}" destId="{E9E85A45-56F6-4CFC-9CFD-3A111276ED73}" srcOrd="2" destOrd="0" parTransId="{4A2A8E88-C169-4822-9FFC-9E11F5326EA2}" sibTransId="{93A6EF44-A27C-48ED-9677-54087CC35223}"/>
    <dgm:cxn modelId="{984068F0-4817-4765-9367-4684B08C00C5}" srcId="{B14E936E-4644-434D-B33C-B50FF6402A25}" destId="{2A70EBAA-5438-4608-A463-DB9CA1A1C744}" srcOrd="0" destOrd="0" parTransId="{A61B2DD1-6E2C-4D01-95C1-4F6F4E039FAD}" sibTransId="{3CFF3E72-1C4D-47FF-859C-90465AEFEE51}"/>
    <dgm:cxn modelId="{71B7E968-0B2E-49D0-87B0-C0DF5A26151F}" type="presParOf" srcId="{5937AC7C-A255-4ADC-B9F0-058BD7933796}" destId="{C65B5B80-4BF4-4317-8606-D99EBCF40021}" srcOrd="0" destOrd="0" presId="urn:microsoft.com/office/officeart/2018/2/layout/IconVerticalSolidList"/>
    <dgm:cxn modelId="{2C86D1B3-3051-469C-89EB-229A6A8914EB}" type="presParOf" srcId="{C65B5B80-4BF4-4317-8606-D99EBCF40021}" destId="{D22009EE-638F-4BBE-BEB3-95B79D551E82}" srcOrd="0" destOrd="0" presId="urn:microsoft.com/office/officeart/2018/2/layout/IconVerticalSolidList"/>
    <dgm:cxn modelId="{188CE428-8AFC-492E-AD4A-8B0C43DA39DE}" type="presParOf" srcId="{C65B5B80-4BF4-4317-8606-D99EBCF40021}" destId="{A378FEE9-07E9-4C90-8CBE-EB774F234198}" srcOrd="1" destOrd="0" presId="urn:microsoft.com/office/officeart/2018/2/layout/IconVerticalSolidList"/>
    <dgm:cxn modelId="{E63EADA9-59B9-4657-8778-0780F20F1BE7}" type="presParOf" srcId="{C65B5B80-4BF4-4317-8606-D99EBCF40021}" destId="{0F860AA0-C108-48E2-9571-8C11C6E75737}" srcOrd="2" destOrd="0" presId="urn:microsoft.com/office/officeart/2018/2/layout/IconVerticalSolidList"/>
    <dgm:cxn modelId="{3EDA00AE-780E-4C19-BC95-6D11B1B26432}" type="presParOf" srcId="{C65B5B80-4BF4-4317-8606-D99EBCF40021}" destId="{56343701-B277-478B-A051-052C6DFDEEC1}" srcOrd="3" destOrd="0" presId="urn:microsoft.com/office/officeart/2018/2/layout/IconVerticalSolidList"/>
    <dgm:cxn modelId="{CA940B74-AFFB-4E5B-98EC-451B4135F807}" type="presParOf" srcId="{C65B5B80-4BF4-4317-8606-D99EBCF40021}" destId="{77613B45-E8D8-48F5-B99E-81BD6E45C1C1}" srcOrd="4" destOrd="0" presId="urn:microsoft.com/office/officeart/2018/2/layout/IconVerticalSolidList"/>
    <dgm:cxn modelId="{D9A5CEFA-CDF3-4648-8A9D-1B561B933D07}" type="presParOf" srcId="{5937AC7C-A255-4ADC-B9F0-058BD7933796}" destId="{945961CE-D0B4-47C1-A5CE-C18A9FFB0EBF}" srcOrd="1" destOrd="0" presId="urn:microsoft.com/office/officeart/2018/2/layout/IconVerticalSolidList"/>
    <dgm:cxn modelId="{6FFB347F-227B-4ADC-8BE8-A113C3AFE09B}" type="presParOf" srcId="{5937AC7C-A255-4ADC-B9F0-058BD7933796}" destId="{1B0B31CA-0163-4476-AD7E-C6FE2B7D68FC}" srcOrd="2" destOrd="0" presId="urn:microsoft.com/office/officeart/2018/2/layout/IconVerticalSolidList"/>
    <dgm:cxn modelId="{3E1FEA12-2B23-4685-84CE-CEB939EFAF14}" type="presParOf" srcId="{1B0B31CA-0163-4476-AD7E-C6FE2B7D68FC}" destId="{D65A0318-1EBD-423C-8288-181D14F7996B}" srcOrd="0" destOrd="0" presId="urn:microsoft.com/office/officeart/2018/2/layout/IconVerticalSolidList"/>
    <dgm:cxn modelId="{8921C393-210B-4C3E-A808-D0BEC2ABE92C}" type="presParOf" srcId="{1B0B31CA-0163-4476-AD7E-C6FE2B7D68FC}" destId="{E6647A61-A145-4223-920A-D7316F32081F}" srcOrd="1" destOrd="0" presId="urn:microsoft.com/office/officeart/2018/2/layout/IconVerticalSolidList"/>
    <dgm:cxn modelId="{FFBCBFBF-20DB-4E06-8EE5-CD931D676E75}" type="presParOf" srcId="{1B0B31CA-0163-4476-AD7E-C6FE2B7D68FC}" destId="{A85B165A-003D-4E31-9F4D-228B1EE2A64B}" srcOrd="2" destOrd="0" presId="urn:microsoft.com/office/officeart/2018/2/layout/IconVerticalSolidList"/>
    <dgm:cxn modelId="{613A9B9C-00F4-4C27-8D5C-123A70C32476}" type="presParOf" srcId="{1B0B31CA-0163-4476-AD7E-C6FE2B7D68FC}" destId="{46FAD251-BBEE-4ADF-98E8-2851E5F0664E}" srcOrd="3" destOrd="0" presId="urn:microsoft.com/office/officeart/2018/2/layout/IconVerticalSolidList"/>
    <dgm:cxn modelId="{02D1FBE1-1DFC-4CA5-BB6A-2D313CCDE151}" type="presParOf" srcId="{5937AC7C-A255-4ADC-B9F0-058BD7933796}" destId="{A70B45D2-294F-4C7F-9B9A-61E6CF8A406A}" srcOrd="3" destOrd="0" presId="urn:microsoft.com/office/officeart/2018/2/layout/IconVerticalSolidList"/>
    <dgm:cxn modelId="{938D66CE-0B80-4EE0-866D-403B60A2EB1A}" type="presParOf" srcId="{5937AC7C-A255-4ADC-B9F0-058BD7933796}" destId="{74413BF5-FE71-4F58-A5DC-9DE3CCE24AC2}" srcOrd="4" destOrd="0" presId="urn:microsoft.com/office/officeart/2018/2/layout/IconVerticalSolidList"/>
    <dgm:cxn modelId="{73955F5E-0AB2-4E0E-BC05-BD444D73AFE4}" type="presParOf" srcId="{74413BF5-FE71-4F58-A5DC-9DE3CCE24AC2}" destId="{35A614F6-AEE1-43C4-9F4B-155D318223B6}" srcOrd="0" destOrd="0" presId="urn:microsoft.com/office/officeart/2018/2/layout/IconVerticalSolidList"/>
    <dgm:cxn modelId="{A4DA70A6-4AD6-4922-961C-050E35B159EF}" type="presParOf" srcId="{74413BF5-FE71-4F58-A5DC-9DE3CCE24AC2}" destId="{8EAA3832-871A-4EB0-858E-B073615B2E26}" srcOrd="1" destOrd="0" presId="urn:microsoft.com/office/officeart/2018/2/layout/IconVerticalSolidList"/>
    <dgm:cxn modelId="{5A1AAB6D-1E4A-4F2E-899B-0F6C4A3AE6B5}" type="presParOf" srcId="{74413BF5-FE71-4F58-A5DC-9DE3CCE24AC2}" destId="{0D1F6E46-7EDB-4793-BDC5-76A5C4F05B25}" srcOrd="2" destOrd="0" presId="urn:microsoft.com/office/officeart/2018/2/layout/IconVerticalSolidList"/>
    <dgm:cxn modelId="{DBA45EFB-B084-4A08-AA2D-E400D3269AF5}" type="presParOf" srcId="{74413BF5-FE71-4F58-A5DC-9DE3CCE24AC2}" destId="{33EF6007-6DF5-4C59-81FF-61B294A78841}"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90BADB93-A859-48B4-A465-CB3A14AFA014}"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FA177B04-8134-444E-9255-E548B1C30A39}">
      <dgm:prSet/>
      <dgm:spPr/>
      <dgm:t>
        <a:bodyPr/>
        <a:lstStyle/>
        <a:p>
          <a:r>
            <a:rPr lang="en-US"/>
            <a:t>Highlight your thesis statement</a:t>
          </a:r>
        </a:p>
      </dgm:t>
    </dgm:pt>
    <dgm:pt modelId="{B6044697-FA97-49F5-8689-C0B24B2F4CA3}" type="parTrans" cxnId="{09E15A02-4A6F-4958-AC3B-3479E508A348}">
      <dgm:prSet/>
      <dgm:spPr/>
      <dgm:t>
        <a:bodyPr/>
        <a:lstStyle/>
        <a:p>
          <a:endParaRPr lang="en-US"/>
        </a:p>
      </dgm:t>
    </dgm:pt>
    <dgm:pt modelId="{F1289392-63D4-4B32-A910-D03BE8CCA91A}" type="sibTrans" cxnId="{09E15A02-4A6F-4958-AC3B-3479E508A348}">
      <dgm:prSet/>
      <dgm:spPr/>
      <dgm:t>
        <a:bodyPr/>
        <a:lstStyle/>
        <a:p>
          <a:endParaRPr lang="en-US"/>
        </a:p>
      </dgm:t>
    </dgm:pt>
    <dgm:pt modelId="{5967AFA6-DBD8-4624-9888-9CCEA5CDC3D3}">
      <dgm:prSet/>
      <dgm:spPr/>
      <dgm:t>
        <a:bodyPr/>
        <a:lstStyle/>
        <a:p>
          <a:r>
            <a:rPr lang="en-US"/>
            <a:t>Highlight the first sentence of every body paragraph</a:t>
          </a:r>
        </a:p>
      </dgm:t>
    </dgm:pt>
    <dgm:pt modelId="{6E50345D-96FC-4D41-8616-CF3CC7126631}" type="parTrans" cxnId="{EBBC03C1-4597-4571-9CE1-F501E8B5F28B}">
      <dgm:prSet/>
      <dgm:spPr/>
      <dgm:t>
        <a:bodyPr/>
        <a:lstStyle/>
        <a:p>
          <a:endParaRPr lang="en-US"/>
        </a:p>
      </dgm:t>
    </dgm:pt>
    <dgm:pt modelId="{9E87F452-C040-4CE2-9E31-9BDF47B6BA24}" type="sibTrans" cxnId="{EBBC03C1-4597-4571-9CE1-F501E8B5F28B}">
      <dgm:prSet/>
      <dgm:spPr/>
      <dgm:t>
        <a:bodyPr/>
        <a:lstStyle/>
        <a:p>
          <a:endParaRPr lang="en-US"/>
        </a:p>
      </dgm:t>
    </dgm:pt>
    <dgm:pt modelId="{EDC74D9E-58E0-43DD-A7D8-03C3DCCB80D9}">
      <dgm:prSet/>
      <dgm:spPr/>
      <dgm:t>
        <a:bodyPr/>
        <a:lstStyle/>
        <a:p>
          <a:r>
            <a:rPr lang="en-US"/>
            <a:t>Read ONLY those sentences</a:t>
          </a:r>
        </a:p>
      </dgm:t>
    </dgm:pt>
    <dgm:pt modelId="{50D1F77C-1329-4864-A214-941B33CDBDBA}" type="parTrans" cxnId="{9997C648-8814-4F31-8E77-151E6E156535}">
      <dgm:prSet/>
      <dgm:spPr/>
      <dgm:t>
        <a:bodyPr/>
        <a:lstStyle/>
        <a:p>
          <a:endParaRPr lang="en-US"/>
        </a:p>
      </dgm:t>
    </dgm:pt>
    <dgm:pt modelId="{1C99B933-95B9-4C0B-BAB4-7B2B6BD6C099}" type="sibTrans" cxnId="{9997C648-8814-4F31-8E77-151E6E156535}">
      <dgm:prSet/>
      <dgm:spPr/>
      <dgm:t>
        <a:bodyPr/>
        <a:lstStyle/>
        <a:p>
          <a:endParaRPr lang="en-US"/>
        </a:p>
      </dgm:t>
    </dgm:pt>
    <dgm:pt modelId="{2C813673-06E8-4514-8874-7EE477EAA067}" type="pres">
      <dgm:prSet presAssocID="{90BADB93-A859-48B4-A465-CB3A14AFA014}" presName="root" presStyleCnt="0">
        <dgm:presLayoutVars>
          <dgm:dir/>
          <dgm:resizeHandles val="exact"/>
        </dgm:presLayoutVars>
      </dgm:prSet>
      <dgm:spPr/>
    </dgm:pt>
    <dgm:pt modelId="{1ACE3E4B-D12B-4E93-9F8C-0FB03DDBE130}" type="pres">
      <dgm:prSet presAssocID="{FA177B04-8134-444E-9255-E548B1C30A39}" presName="compNode" presStyleCnt="0"/>
      <dgm:spPr/>
    </dgm:pt>
    <dgm:pt modelId="{09B44F41-1952-4EBC-B344-CBD2D02124B0}" type="pres">
      <dgm:prSet presAssocID="{FA177B04-8134-444E-9255-E548B1C30A39}" presName="bgRect" presStyleLbl="bgShp" presStyleIdx="0" presStyleCnt="3"/>
      <dgm:spPr/>
    </dgm:pt>
    <dgm:pt modelId="{326BB20F-E98D-4B6A-B9DC-8F6C7A865F0D}" type="pres">
      <dgm:prSet presAssocID="{FA177B04-8134-444E-9255-E548B1C30A39}"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Pencil"/>
        </a:ext>
      </dgm:extLst>
    </dgm:pt>
    <dgm:pt modelId="{5CD9D406-1256-4A37-B8F7-8CC623BBD2DE}" type="pres">
      <dgm:prSet presAssocID="{FA177B04-8134-444E-9255-E548B1C30A39}" presName="spaceRect" presStyleCnt="0"/>
      <dgm:spPr/>
    </dgm:pt>
    <dgm:pt modelId="{6EC9D3A9-CBF8-4012-8C87-99107696A98E}" type="pres">
      <dgm:prSet presAssocID="{FA177B04-8134-444E-9255-E548B1C30A39}" presName="parTx" presStyleLbl="revTx" presStyleIdx="0" presStyleCnt="3">
        <dgm:presLayoutVars>
          <dgm:chMax val="0"/>
          <dgm:chPref val="0"/>
        </dgm:presLayoutVars>
      </dgm:prSet>
      <dgm:spPr/>
    </dgm:pt>
    <dgm:pt modelId="{544FA635-7529-4766-8EA0-E3AB61C7A7F9}" type="pres">
      <dgm:prSet presAssocID="{F1289392-63D4-4B32-A910-D03BE8CCA91A}" presName="sibTrans" presStyleCnt="0"/>
      <dgm:spPr/>
    </dgm:pt>
    <dgm:pt modelId="{6064910A-D436-4F8A-B0AC-3B6CCA053718}" type="pres">
      <dgm:prSet presAssocID="{5967AFA6-DBD8-4624-9888-9CCEA5CDC3D3}" presName="compNode" presStyleCnt="0"/>
      <dgm:spPr/>
    </dgm:pt>
    <dgm:pt modelId="{99FD86DB-F01A-4C8F-AD08-BEE71C8949A3}" type="pres">
      <dgm:prSet presAssocID="{5967AFA6-DBD8-4624-9888-9CCEA5CDC3D3}" presName="bgRect" presStyleLbl="bgShp" presStyleIdx="1" presStyleCnt="3"/>
      <dgm:spPr/>
    </dgm:pt>
    <dgm:pt modelId="{1A2F55B0-FC3E-47A4-A6BB-200A8E89ADF9}" type="pres">
      <dgm:prSet presAssocID="{5967AFA6-DBD8-4624-9888-9CCEA5CDC3D3}"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eckmark"/>
        </a:ext>
      </dgm:extLst>
    </dgm:pt>
    <dgm:pt modelId="{347038A0-58DF-44B1-8BF2-AF640FD56625}" type="pres">
      <dgm:prSet presAssocID="{5967AFA6-DBD8-4624-9888-9CCEA5CDC3D3}" presName="spaceRect" presStyleCnt="0"/>
      <dgm:spPr/>
    </dgm:pt>
    <dgm:pt modelId="{346E4D40-E89D-4D97-8600-AC0917018755}" type="pres">
      <dgm:prSet presAssocID="{5967AFA6-DBD8-4624-9888-9CCEA5CDC3D3}" presName="parTx" presStyleLbl="revTx" presStyleIdx="1" presStyleCnt="3">
        <dgm:presLayoutVars>
          <dgm:chMax val="0"/>
          <dgm:chPref val="0"/>
        </dgm:presLayoutVars>
      </dgm:prSet>
      <dgm:spPr/>
    </dgm:pt>
    <dgm:pt modelId="{35AA902F-BA08-4CE0-923A-4B96DEF74EA3}" type="pres">
      <dgm:prSet presAssocID="{9E87F452-C040-4CE2-9E31-9BDF47B6BA24}" presName="sibTrans" presStyleCnt="0"/>
      <dgm:spPr/>
    </dgm:pt>
    <dgm:pt modelId="{75018B88-B312-4984-B807-17FC534E8EE2}" type="pres">
      <dgm:prSet presAssocID="{EDC74D9E-58E0-43DD-A7D8-03C3DCCB80D9}" presName="compNode" presStyleCnt="0"/>
      <dgm:spPr/>
    </dgm:pt>
    <dgm:pt modelId="{F4E0006E-E420-4ECB-8FDA-846BDEC883FF}" type="pres">
      <dgm:prSet presAssocID="{EDC74D9E-58E0-43DD-A7D8-03C3DCCB80D9}" presName="bgRect" presStyleLbl="bgShp" presStyleIdx="2" presStyleCnt="3"/>
      <dgm:spPr/>
    </dgm:pt>
    <dgm:pt modelId="{94D99111-D3BC-4B62-8945-58F20DDCD633}" type="pres">
      <dgm:prSet presAssocID="{EDC74D9E-58E0-43DD-A7D8-03C3DCCB80D9}"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Open Book"/>
        </a:ext>
      </dgm:extLst>
    </dgm:pt>
    <dgm:pt modelId="{6CFB9AF5-1548-45D4-9262-CFAEE6F739F8}" type="pres">
      <dgm:prSet presAssocID="{EDC74D9E-58E0-43DD-A7D8-03C3DCCB80D9}" presName="spaceRect" presStyleCnt="0"/>
      <dgm:spPr/>
    </dgm:pt>
    <dgm:pt modelId="{16AFADBD-D4DD-458B-AB15-270EBE7EB5E6}" type="pres">
      <dgm:prSet presAssocID="{EDC74D9E-58E0-43DD-A7D8-03C3DCCB80D9}" presName="parTx" presStyleLbl="revTx" presStyleIdx="2" presStyleCnt="3">
        <dgm:presLayoutVars>
          <dgm:chMax val="0"/>
          <dgm:chPref val="0"/>
        </dgm:presLayoutVars>
      </dgm:prSet>
      <dgm:spPr/>
    </dgm:pt>
  </dgm:ptLst>
  <dgm:cxnLst>
    <dgm:cxn modelId="{09E15A02-4A6F-4958-AC3B-3479E508A348}" srcId="{90BADB93-A859-48B4-A465-CB3A14AFA014}" destId="{FA177B04-8134-444E-9255-E548B1C30A39}" srcOrd="0" destOrd="0" parTransId="{B6044697-FA97-49F5-8689-C0B24B2F4CA3}" sibTransId="{F1289392-63D4-4B32-A910-D03BE8CCA91A}"/>
    <dgm:cxn modelId="{F2C97B13-0878-49DF-B260-D0CA521CC688}" type="presOf" srcId="{FA177B04-8134-444E-9255-E548B1C30A39}" destId="{6EC9D3A9-CBF8-4012-8C87-99107696A98E}" srcOrd="0" destOrd="0" presId="urn:microsoft.com/office/officeart/2018/2/layout/IconVerticalSolidList"/>
    <dgm:cxn modelId="{30D03C5B-668E-46FE-B3D1-E85C25B55829}" type="presOf" srcId="{90BADB93-A859-48B4-A465-CB3A14AFA014}" destId="{2C813673-06E8-4514-8874-7EE477EAA067}" srcOrd="0" destOrd="0" presId="urn:microsoft.com/office/officeart/2018/2/layout/IconVerticalSolidList"/>
    <dgm:cxn modelId="{41CE7E60-B3ED-4A9B-B432-B8EF23D3B39E}" type="presOf" srcId="{5967AFA6-DBD8-4624-9888-9CCEA5CDC3D3}" destId="{346E4D40-E89D-4D97-8600-AC0917018755}" srcOrd="0" destOrd="0" presId="urn:microsoft.com/office/officeart/2018/2/layout/IconVerticalSolidList"/>
    <dgm:cxn modelId="{9997C648-8814-4F31-8E77-151E6E156535}" srcId="{90BADB93-A859-48B4-A465-CB3A14AFA014}" destId="{EDC74D9E-58E0-43DD-A7D8-03C3DCCB80D9}" srcOrd="2" destOrd="0" parTransId="{50D1F77C-1329-4864-A214-941B33CDBDBA}" sibTransId="{1C99B933-95B9-4C0B-BAB4-7B2B6BD6C099}"/>
    <dgm:cxn modelId="{BBA2A886-CAF6-4869-8BAA-AB3007CBC446}" type="presOf" srcId="{EDC74D9E-58E0-43DD-A7D8-03C3DCCB80D9}" destId="{16AFADBD-D4DD-458B-AB15-270EBE7EB5E6}" srcOrd="0" destOrd="0" presId="urn:microsoft.com/office/officeart/2018/2/layout/IconVerticalSolidList"/>
    <dgm:cxn modelId="{EBBC03C1-4597-4571-9CE1-F501E8B5F28B}" srcId="{90BADB93-A859-48B4-A465-CB3A14AFA014}" destId="{5967AFA6-DBD8-4624-9888-9CCEA5CDC3D3}" srcOrd="1" destOrd="0" parTransId="{6E50345D-96FC-4D41-8616-CF3CC7126631}" sibTransId="{9E87F452-C040-4CE2-9E31-9BDF47B6BA24}"/>
    <dgm:cxn modelId="{2FC46A83-C9BD-4CD0-9FF3-D4B8B07AAB94}" type="presParOf" srcId="{2C813673-06E8-4514-8874-7EE477EAA067}" destId="{1ACE3E4B-D12B-4E93-9F8C-0FB03DDBE130}" srcOrd="0" destOrd="0" presId="urn:microsoft.com/office/officeart/2018/2/layout/IconVerticalSolidList"/>
    <dgm:cxn modelId="{F0AEE1A6-29DA-41B2-B654-31E2673DFEB6}" type="presParOf" srcId="{1ACE3E4B-D12B-4E93-9F8C-0FB03DDBE130}" destId="{09B44F41-1952-4EBC-B344-CBD2D02124B0}" srcOrd="0" destOrd="0" presId="urn:microsoft.com/office/officeart/2018/2/layout/IconVerticalSolidList"/>
    <dgm:cxn modelId="{96C04AAB-A39C-4D71-9538-76C31520AB56}" type="presParOf" srcId="{1ACE3E4B-D12B-4E93-9F8C-0FB03DDBE130}" destId="{326BB20F-E98D-4B6A-B9DC-8F6C7A865F0D}" srcOrd="1" destOrd="0" presId="urn:microsoft.com/office/officeart/2018/2/layout/IconVerticalSolidList"/>
    <dgm:cxn modelId="{FC96F678-820D-46D0-87C4-5B464E6BB806}" type="presParOf" srcId="{1ACE3E4B-D12B-4E93-9F8C-0FB03DDBE130}" destId="{5CD9D406-1256-4A37-B8F7-8CC623BBD2DE}" srcOrd="2" destOrd="0" presId="urn:microsoft.com/office/officeart/2018/2/layout/IconVerticalSolidList"/>
    <dgm:cxn modelId="{FC1B8835-7825-4C3C-AD9A-FB95042C37EF}" type="presParOf" srcId="{1ACE3E4B-D12B-4E93-9F8C-0FB03DDBE130}" destId="{6EC9D3A9-CBF8-4012-8C87-99107696A98E}" srcOrd="3" destOrd="0" presId="urn:microsoft.com/office/officeart/2018/2/layout/IconVerticalSolidList"/>
    <dgm:cxn modelId="{FD4BD89D-E0F1-41DD-84E7-166605E3514B}" type="presParOf" srcId="{2C813673-06E8-4514-8874-7EE477EAA067}" destId="{544FA635-7529-4766-8EA0-E3AB61C7A7F9}" srcOrd="1" destOrd="0" presId="urn:microsoft.com/office/officeart/2018/2/layout/IconVerticalSolidList"/>
    <dgm:cxn modelId="{0BADA008-49E1-44E0-B4F4-6E47D9687CED}" type="presParOf" srcId="{2C813673-06E8-4514-8874-7EE477EAA067}" destId="{6064910A-D436-4F8A-B0AC-3B6CCA053718}" srcOrd="2" destOrd="0" presId="urn:microsoft.com/office/officeart/2018/2/layout/IconVerticalSolidList"/>
    <dgm:cxn modelId="{97048F8A-7572-45B6-A991-370B5F04B5D6}" type="presParOf" srcId="{6064910A-D436-4F8A-B0AC-3B6CCA053718}" destId="{99FD86DB-F01A-4C8F-AD08-BEE71C8949A3}" srcOrd="0" destOrd="0" presId="urn:microsoft.com/office/officeart/2018/2/layout/IconVerticalSolidList"/>
    <dgm:cxn modelId="{B353E1BA-FE56-484E-8232-994B6B2E8E2F}" type="presParOf" srcId="{6064910A-D436-4F8A-B0AC-3B6CCA053718}" destId="{1A2F55B0-FC3E-47A4-A6BB-200A8E89ADF9}" srcOrd="1" destOrd="0" presId="urn:microsoft.com/office/officeart/2018/2/layout/IconVerticalSolidList"/>
    <dgm:cxn modelId="{3CA8C8B9-0512-466D-919E-C629BE14381B}" type="presParOf" srcId="{6064910A-D436-4F8A-B0AC-3B6CCA053718}" destId="{347038A0-58DF-44B1-8BF2-AF640FD56625}" srcOrd="2" destOrd="0" presId="urn:microsoft.com/office/officeart/2018/2/layout/IconVerticalSolidList"/>
    <dgm:cxn modelId="{072AE2C4-98E3-4BA6-B60D-7B2145A8EA5D}" type="presParOf" srcId="{6064910A-D436-4F8A-B0AC-3B6CCA053718}" destId="{346E4D40-E89D-4D97-8600-AC0917018755}" srcOrd="3" destOrd="0" presId="urn:microsoft.com/office/officeart/2018/2/layout/IconVerticalSolidList"/>
    <dgm:cxn modelId="{A1F0A56C-49C3-4AA9-A2F3-AADDF5CDC71E}" type="presParOf" srcId="{2C813673-06E8-4514-8874-7EE477EAA067}" destId="{35AA902F-BA08-4CE0-923A-4B96DEF74EA3}" srcOrd="3" destOrd="0" presId="urn:microsoft.com/office/officeart/2018/2/layout/IconVerticalSolidList"/>
    <dgm:cxn modelId="{3B721D4C-CFDA-49B2-AB32-C3D9107F341A}" type="presParOf" srcId="{2C813673-06E8-4514-8874-7EE477EAA067}" destId="{75018B88-B312-4984-B807-17FC534E8EE2}" srcOrd="4" destOrd="0" presId="urn:microsoft.com/office/officeart/2018/2/layout/IconVerticalSolidList"/>
    <dgm:cxn modelId="{05F40E76-A520-480D-872E-ADDE2D868811}" type="presParOf" srcId="{75018B88-B312-4984-B807-17FC534E8EE2}" destId="{F4E0006E-E420-4ECB-8FDA-846BDEC883FF}" srcOrd="0" destOrd="0" presId="urn:microsoft.com/office/officeart/2018/2/layout/IconVerticalSolidList"/>
    <dgm:cxn modelId="{AC339716-5774-4A5F-A22C-08621CA34F0B}" type="presParOf" srcId="{75018B88-B312-4984-B807-17FC534E8EE2}" destId="{94D99111-D3BC-4B62-8945-58F20DDCD633}" srcOrd="1" destOrd="0" presId="urn:microsoft.com/office/officeart/2018/2/layout/IconVerticalSolidList"/>
    <dgm:cxn modelId="{ADDD1175-FD75-41C6-A761-632168652EB3}" type="presParOf" srcId="{75018B88-B312-4984-B807-17FC534E8EE2}" destId="{6CFB9AF5-1548-45D4-9262-CFAEE6F739F8}" srcOrd="2" destOrd="0" presId="urn:microsoft.com/office/officeart/2018/2/layout/IconVerticalSolidList"/>
    <dgm:cxn modelId="{20DDC258-4162-44DC-8011-70A5EDDDE788}" type="presParOf" srcId="{75018B88-B312-4984-B807-17FC534E8EE2}" destId="{16AFADBD-D4DD-458B-AB15-270EBE7EB5E6}"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2A2705AA-C135-46FF-8E2A-D4B254DB8007}" type="doc">
      <dgm:prSet loTypeId="urn:microsoft.com/office/officeart/2018/2/layout/IconLabelDescriptionList" loCatId="icon" qsTypeId="urn:microsoft.com/office/officeart/2005/8/quickstyle/simple1" qsCatId="simple" csTypeId="urn:microsoft.com/office/officeart/2018/5/colors/Iconchunking_neutralbg_colorful1" csCatId="colorful" phldr="1"/>
      <dgm:spPr/>
      <dgm:t>
        <a:bodyPr/>
        <a:lstStyle/>
        <a:p>
          <a:endParaRPr lang="en-US"/>
        </a:p>
      </dgm:t>
    </dgm:pt>
    <dgm:pt modelId="{FF59DF8F-A7A2-499C-AEC4-16C35595DD70}">
      <dgm:prSet/>
      <dgm:spPr/>
      <dgm:t>
        <a:bodyPr/>
        <a:lstStyle/>
        <a:p>
          <a:pPr>
            <a:lnSpc>
              <a:spcPct val="100000"/>
            </a:lnSpc>
            <a:defRPr b="1"/>
          </a:pPr>
          <a:r>
            <a:rPr lang="en-US" i="1" dirty="0"/>
            <a:t>Who Cares? </a:t>
          </a:r>
          <a:br>
            <a:rPr lang="en-US" i="1" dirty="0"/>
          </a:br>
          <a:r>
            <a:rPr lang="en-US" dirty="0"/>
            <a:t>(identify a person or group of readers)</a:t>
          </a:r>
        </a:p>
      </dgm:t>
    </dgm:pt>
    <dgm:pt modelId="{A4BEE74C-AFD9-4EBB-88A4-C14C72DEBC9E}" type="parTrans" cxnId="{88BAB3DD-5D07-48E7-B56A-5F0EBDE60138}">
      <dgm:prSet/>
      <dgm:spPr/>
      <dgm:t>
        <a:bodyPr/>
        <a:lstStyle/>
        <a:p>
          <a:endParaRPr lang="en-US"/>
        </a:p>
      </dgm:t>
    </dgm:pt>
    <dgm:pt modelId="{87DE01D0-F62C-45E6-A087-2E92E1F3F327}" type="sibTrans" cxnId="{88BAB3DD-5D07-48E7-B56A-5F0EBDE60138}">
      <dgm:prSet/>
      <dgm:spPr/>
      <dgm:t>
        <a:bodyPr/>
        <a:lstStyle/>
        <a:p>
          <a:endParaRPr lang="en-US"/>
        </a:p>
      </dgm:t>
    </dgm:pt>
    <dgm:pt modelId="{491D81A6-5104-4063-B79B-83EB57E8A9DC}">
      <dgm:prSet/>
      <dgm:spPr/>
      <dgm:t>
        <a:bodyPr/>
        <a:lstStyle/>
        <a:p>
          <a:pPr>
            <a:lnSpc>
              <a:spcPct val="100000"/>
            </a:lnSpc>
          </a:pPr>
          <a:r>
            <a:rPr lang="en-US" dirty="0"/>
            <a:t>Can help create dramatic tension between views that readers will want to see resolved in your writing</a:t>
          </a:r>
        </a:p>
      </dgm:t>
    </dgm:pt>
    <dgm:pt modelId="{73A30367-F6EB-4649-A830-AE49ABBC0FC9}" type="parTrans" cxnId="{B3A2E151-FB5A-4558-85D8-EF5B93AA3199}">
      <dgm:prSet/>
      <dgm:spPr/>
      <dgm:t>
        <a:bodyPr/>
        <a:lstStyle/>
        <a:p>
          <a:endParaRPr lang="en-US"/>
        </a:p>
      </dgm:t>
    </dgm:pt>
    <dgm:pt modelId="{A5AE1829-57F7-4DC4-A251-C9DE909B2724}" type="sibTrans" cxnId="{B3A2E151-FB5A-4558-85D8-EF5B93AA3199}">
      <dgm:prSet/>
      <dgm:spPr/>
      <dgm:t>
        <a:bodyPr/>
        <a:lstStyle/>
        <a:p>
          <a:endParaRPr lang="en-US"/>
        </a:p>
      </dgm:t>
    </dgm:pt>
    <dgm:pt modelId="{DCD665A7-A8BC-45A3-9D13-ECDAF3E8AB96}">
      <dgm:prSet/>
      <dgm:spPr/>
      <dgm:t>
        <a:bodyPr/>
        <a:lstStyle/>
        <a:p>
          <a:pPr>
            <a:lnSpc>
              <a:spcPct val="100000"/>
            </a:lnSpc>
            <a:defRPr b="1"/>
          </a:pPr>
          <a:r>
            <a:rPr lang="en-US" i="1" dirty="0"/>
            <a:t>So What?</a:t>
          </a:r>
          <a:r>
            <a:rPr lang="en-US" dirty="0"/>
            <a:t> </a:t>
          </a:r>
          <a:br>
            <a:rPr lang="en-US" dirty="0"/>
          </a:br>
          <a:r>
            <a:rPr lang="en-US" dirty="0"/>
            <a:t>(real-world applications and consequences)</a:t>
          </a:r>
        </a:p>
      </dgm:t>
    </dgm:pt>
    <dgm:pt modelId="{0CC2F834-9C42-46F3-82BD-4A7F815B736D}" type="parTrans" cxnId="{2B0D6A9D-3D8D-4B5D-8B87-B25832E6E98D}">
      <dgm:prSet/>
      <dgm:spPr/>
      <dgm:t>
        <a:bodyPr/>
        <a:lstStyle/>
        <a:p>
          <a:endParaRPr lang="en-US"/>
        </a:p>
      </dgm:t>
    </dgm:pt>
    <dgm:pt modelId="{CE0695F8-402D-4C42-A67E-EF1B30D5AA0B}" type="sibTrans" cxnId="{2B0D6A9D-3D8D-4B5D-8B87-B25832E6E98D}">
      <dgm:prSet/>
      <dgm:spPr/>
      <dgm:t>
        <a:bodyPr/>
        <a:lstStyle/>
        <a:p>
          <a:endParaRPr lang="en-US"/>
        </a:p>
      </dgm:t>
    </dgm:pt>
    <dgm:pt modelId="{D88AAE5A-39AC-4BD7-A3C4-E0DDF6791105}">
      <dgm:prSet/>
      <dgm:spPr/>
      <dgm:t>
        <a:bodyPr/>
        <a:lstStyle/>
        <a:p>
          <a:pPr>
            <a:lnSpc>
              <a:spcPct val="100000"/>
            </a:lnSpc>
          </a:pPr>
          <a:r>
            <a:rPr lang="en-US" dirty="0"/>
            <a:t>Helps when readers may not feel invested in a clashing of views.</a:t>
          </a:r>
        </a:p>
      </dgm:t>
    </dgm:pt>
    <dgm:pt modelId="{2638DCE7-3B0F-418A-B3B8-BBEBBF7B61F5}" type="parTrans" cxnId="{95D1CC09-1F1F-40F8-BF3B-4571815C765F}">
      <dgm:prSet/>
      <dgm:spPr/>
      <dgm:t>
        <a:bodyPr/>
        <a:lstStyle/>
        <a:p>
          <a:endParaRPr lang="en-US"/>
        </a:p>
      </dgm:t>
    </dgm:pt>
    <dgm:pt modelId="{E560375B-BD2A-4FA1-A517-97089275C965}" type="sibTrans" cxnId="{95D1CC09-1F1F-40F8-BF3B-4571815C765F}">
      <dgm:prSet/>
      <dgm:spPr/>
      <dgm:t>
        <a:bodyPr/>
        <a:lstStyle/>
        <a:p>
          <a:endParaRPr lang="en-US"/>
        </a:p>
      </dgm:t>
    </dgm:pt>
    <dgm:pt modelId="{064BF6AA-2445-4F1F-A1A7-FF34F5D54FBA}">
      <dgm:prSet/>
      <dgm:spPr/>
      <dgm:t>
        <a:bodyPr/>
        <a:lstStyle/>
        <a:p>
          <a:pPr>
            <a:lnSpc>
              <a:spcPct val="100000"/>
            </a:lnSpc>
          </a:pPr>
          <a:r>
            <a:rPr lang="en-US"/>
            <a:t>Appeal to something that your actual audience already cares about, or some larger matter that readers deem important</a:t>
          </a:r>
        </a:p>
      </dgm:t>
    </dgm:pt>
    <dgm:pt modelId="{10631811-2907-4A52-A957-2D037076B8ED}" type="parTrans" cxnId="{ABDEE4A2-126C-449A-BFC3-7C6F9E6849AF}">
      <dgm:prSet/>
      <dgm:spPr/>
      <dgm:t>
        <a:bodyPr/>
        <a:lstStyle/>
        <a:p>
          <a:endParaRPr lang="en-US"/>
        </a:p>
      </dgm:t>
    </dgm:pt>
    <dgm:pt modelId="{57099D79-1C90-45F3-B655-A4F9F5CCAF22}" type="sibTrans" cxnId="{ABDEE4A2-126C-449A-BFC3-7C6F9E6849AF}">
      <dgm:prSet/>
      <dgm:spPr/>
      <dgm:t>
        <a:bodyPr/>
        <a:lstStyle/>
        <a:p>
          <a:endParaRPr lang="en-US"/>
        </a:p>
      </dgm:t>
    </dgm:pt>
    <dgm:pt modelId="{CF5D5583-855F-4670-94B5-9F537032F11C}" type="pres">
      <dgm:prSet presAssocID="{2A2705AA-C135-46FF-8E2A-D4B254DB8007}" presName="root" presStyleCnt="0">
        <dgm:presLayoutVars>
          <dgm:dir/>
          <dgm:resizeHandles val="exact"/>
        </dgm:presLayoutVars>
      </dgm:prSet>
      <dgm:spPr/>
    </dgm:pt>
    <dgm:pt modelId="{C78B2F04-0F0E-4554-A891-208478A7CE05}" type="pres">
      <dgm:prSet presAssocID="{FF59DF8F-A7A2-499C-AEC4-16C35595DD70}" presName="compNode" presStyleCnt="0"/>
      <dgm:spPr/>
    </dgm:pt>
    <dgm:pt modelId="{5EC57E59-B8B9-49CC-8FAA-511E1C355E16}" type="pres">
      <dgm:prSet presAssocID="{FF59DF8F-A7A2-499C-AEC4-16C35595DD70}"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arketing"/>
        </a:ext>
      </dgm:extLst>
    </dgm:pt>
    <dgm:pt modelId="{03DFF716-5F3A-4F1F-9D95-676845C38A7D}" type="pres">
      <dgm:prSet presAssocID="{FF59DF8F-A7A2-499C-AEC4-16C35595DD70}" presName="iconSpace" presStyleCnt="0"/>
      <dgm:spPr/>
    </dgm:pt>
    <dgm:pt modelId="{120AB79A-97E7-47AE-9B0E-C3F340E6FD4E}" type="pres">
      <dgm:prSet presAssocID="{FF59DF8F-A7A2-499C-AEC4-16C35595DD70}" presName="parTx" presStyleLbl="revTx" presStyleIdx="0" presStyleCnt="4">
        <dgm:presLayoutVars>
          <dgm:chMax val="0"/>
          <dgm:chPref val="0"/>
        </dgm:presLayoutVars>
      </dgm:prSet>
      <dgm:spPr/>
    </dgm:pt>
    <dgm:pt modelId="{843F7895-3353-4821-BC57-1A86D65E7A7B}" type="pres">
      <dgm:prSet presAssocID="{FF59DF8F-A7A2-499C-AEC4-16C35595DD70}" presName="txSpace" presStyleCnt="0"/>
      <dgm:spPr/>
    </dgm:pt>
    <dgm:pt modelId="{4894FF80-0D81-4F85-BFC2-4405CB91A506}" type="pres">
      <dgm:prSet presAssocID="{FF59DF8F-A7A2-499C-AEC4-16C35595DD70}" presName="desTx" presStyleLbl="revTx" presStyleIdx="1" presStyleCnt="4">
        <dgm:presLayoutVars/>
      </dgm:prSet>
      <dgm:spPr/>
    </dgm:pt>
    <dgm:pt modelId="{713C6519-CB3E-4394-BAAC-2BA6D2F796E8}" type="pres">
      <dgm:prSet presAssocID="{87DE01D0-F62C-45E6-A087-2E92E1F3F327}" presName="sibTrans" presStyleCnt="0"/>
      <dgm:spPr/>
    </dgm:pt>
    <dgm:pt modelId="{4E926DA1-5512-429B-B5A2-62199EDDFD74}" type="pres">
      <dgm:prSet presAssocID="{DCD665A7-A8BC-45A3-9D13-ECDAF3E8AB96}" presName="compNode" presStyleCnt="0"/>
      <dgm:spPr/>
    </dgm:pt>
    <dgm:pt modelId="{719745E8-4AA7-4BA1-877B-7CE616BC1FE2}" type="pres">
      <dgm:prSet presAssocID="{DCD665A7-A8BC-45A3-9D13-ECDAF3E8AB96}"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lassroom"/>
        </a:ext>
      </dgm:extLst>
    </dgm:pt>
    <dgm:pt modelId="{E112B1BF-FDC5-48A4-93FC-E18CE1403BAE}" type="pres">
      <dgm:prSet presAssocID="{DCD665A7-A8BC-45A3-9D13-ECDAF3E8AB96}" presName="iconSpace" presStyleCnt="0"/>
      <dgm:spPr/>
    </dgm:pt>
    <dgm:pt modelId="{6A212F67-BC72-4BD6-89ED-271FBF5F43DF}" type="pres">
      <dgm:prSet presAssocID="{DCD665A7-A8BC-45A3-9D13-ECDAF3E8AB96}" presName="parTx" presStyleLbl="revTx" presStyleIdx="2" presStyleCnt="4">
        <dgm:presLayoutVars>
          <dgm:chMax val="0"/>
          <dgm:chPref val="0"/>
        </dgm:presLayoutVars>
      </dgm:prSet>
      <dgm:spPr/>
    </dgm:pt>
    <dgm:pt modelId="{163DBAFB-3913-4EFE-8B2D-D390789257E7}" type="pres">
      <dgm:prSet presAssocID="{DCD665A7-A8BC-45A3-9D13-ECDAF3E8AB96}" presName="txSpace" presStyleCnt="0"/>
      <dgm:spPr/>
    </dgm:pt>
    <dgm:pt modelId="{15AA0240-3020-4AA0-A831-71AB0BF16BAE}" type="pres">
      <dgm:prSet presAssocID="{DCD665A7-A8BC-45A3-9D13-ECDAF3E8AB96}" presName="desTx" presStyleLbl="revTx" presStyleIdx="3" presStyleCnt="4">
        <dgm:presLayoutVars/>
      </dgm:prSet>
      <dgm:spPr/>
    </dgm:pt>
  </dgm:ptLst>
  <dgm:cxnLst>
    <dgm:cxn modelId="{E4B30208-9BBD-4A71-967B-C5C576F905A6}" type="presOf" srcId="{491D81A6-5104-4063-B79B-83EB57E8A9DC}" destId="{4894FF80-0D81-4F85-BFC2-4405CB91A506}" srcOrd="0" destOrd="0" presId="urn:microsoft.com/office/officeart/2018/2/layout/IconLabelDescriptionList"/>
    <dgm:cxn modelId="{95D1CC09-1F1F-40F8-BF3B-4571815C765F}" srcId="{DCD665A7-A8BC-45A3-9D13-ECDAF3E8AB96}" destId="{D88AAE5A-39AC-4BD7-A3C4-E0DDF6791105}" srcOrd="0" destOrd="0" parTransId="{2638DCE7-3B0F-418A-B3B8-BBEBBF7B61F5}" sibTransId="{E560375B-BD2A-4FA1-A517-97089275C965}"/>
    <dgm:cxn modelId="{0BD0C12F-ADBA-4299-8ADB-418A58A6A14D}" type="presOf" srcId="{DCD665A7-A8BC-45A3-9D13-ECDAF3E8AB96}" destId="{6A212F67-BC72-4BD6-89ED-271FBF5F43DF}" srcOrd="0" destOrd="0" presId="urn:microsoft.com/office/officeart/2018/2/layout/IconLabelDescriptionList"/>
    <dgm:cxn modelId="{1748E962-76B9-4EEF-8DBA-879D96DA3226}" type="presOf" srcId="{FF59DF8F-A7A2-499C-AEC4-16C35595DD70}" destId="{120AB79A-97E7-47AE-9B0E-C3F340E6FD4E}" srcOrd="0" destOrd="0" presId="urn:microsoft.com/office/officeart/2018/2/layout/IconLabelDescriptionList"/>
    <dgm:cxn modelId="{A2F1BD6D-DCD9-49EC-8BAC-68F539FBFE1D}" type="presOf" srcId="{2A2705AA-C135-46FF-8E2A-D4B254DB8007}" destId="{CF5D5583-855F-4670-94B5-9F537032F11C}" srcOrd="0" destOrd="0" presId="urn:microsoft.com/office/officeart/2018/2/layout/IconLabelDescriptionList"/>
    <dgm:cxn modelId="{B3A2E151-FB5A-4558-85D8-EF5B93AA3199}" srcId="{FF59DF8F-A7A2-499C-AEC4-16C35595DD70}" destId="{491D81A6-5104-4063-B79B-83EB57E8A9DC}" srcOrd="0" destOrd="0" parTransId="{73A30367-F6EB-4649-A830-AE49ABBC0FC9}" sibTransId="{A5AE1829-57F7-4DC4-A251-C9DE909B2724}"/>
    <dgm:cxn modelId="{2B0D6A9D-3D8D-4B5D-8B87-B25832E6E98D}" srcId="{2A2705AA-C135-46FF-8E2A-D4B254DB8007}" destId="{DCD665A7-A8BC-45A3-9D13-ECDAF3E8AB96}" srcOrd="1" destOrd="0" parTransId="{0CC2F834-9C42-46F3-82BD-4A7F815B736D}" sibTransId="{CE0695F8-402D-4C42-A67E-EF1B30D5AA0B}"/>
    <dgm:cxn modelId="{ABDEE4A2-126C-449A-BFC3-7C6F9E6849AF}" srcId="{DCD665A7-A8BC-45A3-9D13-ECDAF3E8AB96}" destId="{064BF6AA-2445-4F1F-A1A7-FF34F5D54FBA}" srcOrd="1" destOrd="0" parTransId="{10631811-2907-4A52-A957-2D037076B8ED}" sibTransId="{57099D79-1C90-45F3-B655-A4F9F5CCAF22}"/>
    <dgm:cxn modelId="{88BAB3DD-5D07-48E7-B56A-5F0EBDE60138}" srcId="{2A2705AA-C135-46FF-8E2A-D4B254DB8007}" destId="{FF59DF8F-A7A2-499C-AEC4-16C35595DD70}" srcOrd="0" destOrd="0" parTransId="{A4BEE74C-AFD9-4EBB-88A4-C14C72DEBC9E}" sibTransId="{87DE01D0-F62C-45E6-A087-2E92E1F3F327}"/>
    <dgm:cxn modelId="{52A8B9E1-D19A-45EF-B756-C50AF908037E}" type="presOf" srcId="{064BF6AA-2445-4F1F-A1A7-FF34F5D54FBA}" destId="{15AA0240-3020-4AA0-A831-71AB0BF16BAE}" srcOrd="0" destOrd="1" presId="urn:microsoft.com/office/officeart/2018/2/layout/IconLabelDescriptionList"/>
    <dgm:cxn modelId="{1A8BB2E7-DF7D-460F-94EB-F1297A5453A1}" type="presOf" srcId="{D88AAE5A-39AC-4BD7-A3C4-E0DDF6791105}" destId="{15AA0240-3020-4AA0-A831-71AB0BF16BAE}" srcOrd="0" destOrd="0" presId="urn:microsoft.com/office/officeart/2018/2/layout/IconLabelDescriptionList"/>
    <dgm:cxn modelId="{67561350-CD2D-4048-9ED0-E3A4B88684E4}" type="presParOf" srcId="{CF5D5583-855F-4670-94B5-9F537032F11C}" destId="{C78B2F04-0F0E-4554-A891-208478A7CE05}" srcOrd="0" destOrd="0" presId="urn:microsoft.com/office/officeart/2018/2/layout/IconLabelDescriptionList"/>
    <dgm:cxn modelId="{08F74C1A-97ED-4025-BD9A-97706D605341}" type="presParOf" srcId="{C78B2F04-0F0E-4554-A891-208478A7CE05}" destId="{5EC57E59-B8B9-49CC-8FAA-511E1C355E16}" srcOrd="0" destOrd="0" presId="urn:microsoft.com/office/officeart/2018/2/layout/IconLabelDescriptionList"/>
    <dgm:cxn modelId="{38706656-F4FC-4664-8A61-7EC0BC98121B}" type="presParOf" srcId="{C78B2F04-0F0E-4554-A891-208478A7CE05}" destId="{03DFF716-5F3A-4F1F-9D95-676845C38A7D}" srcOrd="1" destOrd="0" presId="urn:microsoft.com/office/officeart/2018/2/layout/IconLabelDescriptionList"/>
    <dgm:cxn modelId="{B3DB3F41-0C59-45BE-83EE-42FCBA9838CB}" type="presParOf" srcId="{C78B2F04-0F0E-4554-A891-208478A7CE05}" destId="{120AB79A-97E7-47AE-9B0E-C3F340E6FD4E}" srcOrd="2" destOrd="0" presId="urn:microsoft.com/office/officeart/2018/2/layout/IconLabelDescriptionList"/>
    <dgm:cxn modelId="{48C62665-07EB-43DA-BE64-EC950AD1C242}" type="presParOf" srcId="{C78B2F04-0F0E-4554-A891-208478A7CE05}" destId="{843F7895-3353-4821-BC57-1A86D65E7A7B}" srcOrd="3" destOrd="0" presId="urn:microsoft.com/office/officeart/2018/2/layout/IconLabelDescriptionList"/>
    <dgm:cxn modelId="{DC468E50-4CFC-40C9-BD97-0C3F2C9966D5}" type="presParOf" srcId="{C78B2F04-0F0E-4554-A891-208478A7CE05}" destId="{4894FF80-0D81-4F85-BFC2-4405CB91A506}" srcOrd="4" destOrd="0" presId="urn:microsoft.com/office/officeart/2018/2/layout/IconLabelDescriptionList"/>
    <dgm:cxn modelId="{5D880DFF-F9F4-47F2-BECE-C584D96EAF90}" type="presParOf" srcId="{CF5D5583-855F-4670-94B5-9F537032F11C}" destId="{713C6519-CB3E-4394-BAAC-2BA6D2F796E8}" srcOrd="1" destOrd="0" presId="urn:microsoft.com/office/officeart/2018/2/layout/IconLabelDescriptionList"/>
    <dgm:cxn modelId="{26741032-6A82-4A39-9000-BE927BEACFD4}" type="presParOf" srcId="{CF5D5583-855F-4670-94B5-9F537032F11C}" destId="{4E926DA1-5512-429B-B5A2-62199EDDFD74}" srcOrd="2" destOrd="0" presId="urn:microsoft.com/office/officeart/2018/2/layout/IconLabelDescriptionList"/>
    <dgm:cxn modelId="{748F536E-B793-483D-8559-65AC33E7834B}" type="presParOf" srcId="{4E926DA1-5512-429B-B5A2-62199EDDFD74}" destId="{719745E8-4AA7-4BA1-877B-7CE616BC1FE2}" srcOrd="0" destOrd="0" presId="urn:microsoft.com/office/officeart/2018/2/layout/IconLabelDescriptionList"/>
    <dgm:cxn modelId="{234119C3-C71F-4ECD-9ABF-8B7E9B105F08}" type="presParOf" srcId="{4E926DA1-5512-429B-B5A2-62199EDDFD74}" destId="{E112B1BF-FDC5-48A4-93FC-E18CE1403BAE}" srcOrd="1" destOrd="0" presId="urn:microsoft.com/office/officeart/2018/2/layout/IconLabelDescriptionList"/>
    <dgm:cxn modelId="{17BA6D2B-CF93-4F9D-A0AD-D427ACA5B0F6}" type="presParOf" srcId="{4E926DA1-5512-429B-B5A2-62199EDDFD74}" destId="{6A212F67-BC72-4BD6-89ED-271FBF5F43DF}" srcOrd="2" destOrd="0" presId="urn:microsoft.com/office/officeart/2018/2/layout/IconLabelDescriptionList"/>
    <dgm:cxn modelId="{B17D793F-F9CD-4A5E-957A-6DD55EAC93D8}" type="presParOf" srcId="{4E926DA1-5512-429B-B5A2-62199EDDFD74}" destId="{163DBAFB-3913-4EFE-8B2D-D390789257E7}" srcOrd="3" destOrd="0" presId="urn:microsoft.com/office/officeart/2018/2/layout/IconLabelDescriptionList"/>
    <dgm:cxn modelId="{3F30245E-B662-4F8D-B113-07FE578A6DF9}" type="presParOf" srcId="{4E926DA1-5512-429B-B5A2-62199EDDFD74}" destId="{15AA0240-3020-4AA0-A831-71AB0BF16BAE}" srcOrd="4" destOrd="0" presId="urn:microsoft.com/office/officeart/2018/2/layout/IconLabelDescri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65399D4D-E865-494D-AD77-A341E971481A}"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DC6ADA37-C314-4493-AA65-8A45A5F8F732}">
      <dgm:prSet/>
      <dgm:spPr/>
      <dgm:t>
        <a:bodyPr/>
        <a:lstStyle/>
        <a:p>
          <a:pPr>
            <a:lnSpc>
              <a:spcPct val="100000"/>
            </a:lnSpc>
          </a:pPr>
          <a:r>
            <a:rPr lang="en-US" b="0" i="0"/>
            <a:t>…establish logical connections between sentences, paragraphs, and sections of your papers. </a:t>
          </a:r>
          <a:endParaRPr lang="en-US"/>
        </a:p>
      </dgm:t>
    </dgm:pt>
    <dgm:pt modelId="{57535930-52E5-4EAD-8E47-7EA85104BE34}" type="parTrans" cxnId="{8410D691-381F-42BC-8D5F-6B3DCD7DCBF2}">
      <dgm:prSet/>
      <dgm:spPr/>
      <dgm:t>
        <a:bodyPr/>
        <a:lstStyle/>
        <a:p>
          <a:endParaRPr lang="en-US"/>
        </a:p>
      </dgm:t>
    </dgm:pt>
    <dgm:pt modelId="{55550042-D99A-475F-BDA3-B37A8274D167}" type="sibTrans" cxnId="{8410D691-381F-42BC-8D5F-6B3DCD7DCBF2}">
      <dgm:prSet/>
      <dgm:spPr/>
      <dgm:t>
        <a:bodyPr/>
        <a:lstStyle/>
        <a:p>
          <a:endParaRPr lang="en-US"/>
        </a:p>
      </dgm:t>
    </dgm:pt>
    <dgm:pt modelId="{0DE51BE8-4ECF-40F3-9FAF-BA24967576D2}">
      <dgm:prSet/>
      <dgm:spPr/>
      <dgm:t>
        <a:bodyPr/>
        <a:lstStyle/>
        <a:p>
          <a:pPr>
            <a:lnSpc>
              <a:spcPct val="100000"/>
            </a:lnSpc>
          </a:pPr>
          <a:r>
            <a:rPr lang="en-US" b="0" i="0"/>
            <a:t>…tell readers what to do with the information you present to them.</a:t>
          </a:r>
          <a:endParaRPr lang="en-US"/>
        </a:p>
      </dgm:t>
    </dgm:pt>
    <dgm:pt modelId="{388F0EB5-2E32-496D-9FCD-36EB00F5B4D1}" type="parTrans" cxnId="{8D04E2CC-02F3-48B4-AAB5-AB2C2E695F87}">
      <dgm:prSet/>
      <dgm:spPr/>
      <dgm:t>
        <a:bodyPr/>
        <a:lstStyle/>
        <a:p>
          <a:endParaRPr lang="en-US"/>
        </a:p>
      </dgm:t>
    </dgm:pt>
    <dgm:pt modelId="{CF52ECC4-C1BF-47D1-8612-52A50263BE6B}" type="sibTrans" cxnId="{8D04E2CC-02F3-48B4-AAB5-AB2C2E695F87}">
      <dgm:prSet/>
      <dgm:spPr/>
      <dgm:t>
        <a:bodyPr/>
        <a:lstStyle/>
        <a:p>
          <a:endParaRPr lang="en-US"/>
        </a:p>
      </dgm:t>
    </dgm:pt>
    <dgm:pt modelId="{99B9F7ED-C4B7-415B-91BB-C5FFFF6054FB}" type="pres">
      <dgm:prSet presAssocID="{65399D4D-E865-494D-AD77-A341E971481A}" presName="root" presStyleCnt="0">
        <dgm:presLayoutVars>
          <dgm:dir/>
          <dgm:resizeHandles val="exact"/>
        </dgm:presLayoutVars>
      </dgm:prSet>
      <dgm:spPr/>
    </dgm:pt>
    <dgm:pt modelId="{7F16493C-C7B0-4652-9CD8-F6DA31F8BF86}" type="pres">
      <dgm:prSet presAssocID="{DC6ADA37-C314-4493-AA65-8A45A5F8F732}" presName="compNode" presStyleCnt="0"/>
      <dgm:spPr/>
    </dgm:pt>
    <dgm:pt modelId="{505C01F7-418A-4A5B-B7D3-3D46EE22C6AD}" type="pres">
      <dgm:prSet presAssocID="{DC6ADA37-C314-4493-AA65-8A45A5F8F732}" presName="bgRect" presStyleLbl="bgShp" presStyleIdx="0" presStyleCnt="2"/>
      <dgm:spPr/>
    </dgm:pt>
    <dgm:pt modelId="{A4550DC1-8118-4207-8DC0-9DA03506A61E}" type="pres">
      <dgm:prSet presAssocID="{DC6ADA37-C314-4493-AA65-8A45A5F8F732}"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Quotes"/>
        </a:ext>
      </dgm:extLst>
    </dgm:pt>
    <dgm:pt modelId="{30D3801A-77AB-4152-BF8D-2B244F4B4178}" type="pres">
      <dgm:prSet presAssocID="{DC6ADA37-C314-4493-AA65-8A45A5F8F732}" presName="spaceRect" presStyleCnt="0"/>
      <dgm:spPr/>
    </dgm:pt>
    <dgm:pt modelId="{ED9B791B-3453-422E-9AA0-FB7258BF7F75}" type="pres">
      <dgm:prSet presAssocID="{DC6ADA37-C314-4493-AA65-8A45A5F8F732}" presName="parTx" presStyleLbl="revTx" presStyleIdx="0" presStyleCnt="2">
        <dgm:presLayoutVars>
          <dgm:chMax val="0"/>
          <dgm:chPref val="0"/>
        </dgm:presLayoutVars>
      </dgm:prSet>
      <dgm:spPr/>
    </dgm:pt>
    <dgm:pt modelId="{DD501C24-F6F6-439A-BB1D-22A6AFA47BEC}" type="pres">
      <dgm:prSet presAssocID="{55550042-D99A-475F-BDA3-B37A8274D167}" presName="sibTrans" presStyleCnt="0"/>
      <dgm:spPr/>
    </dgm:pt>
    <dgm:pt modelId="{0D8CCA66-C8EF-42B2-97D2-C579960AE01C}" type="pres">
      <dgm:prSet presAssocID="{0DE51BE8-4ECF-40F3-9FAF-BA24967576D2}" presName="compNode" presStyleCnt="0"/>
      <dgm:spPr/>
    </dgm:pt>
    <dgm:pt modelId="{799ADFA8-F785-49E9-BA95-C126B6B803FF}" type="pres">
      <dgm:prSet presAssocID="{0DE51BE8-4ECF-40F3-9FAF-BA24967576D2}" presName="bgRect" presStyleLbl="bgShp" presStyleIdx="1" presStyleCnt="2"/>
      <dgm:spPr/>
    </dgm:pt>
    <dgm:pt modelId="{B71769E4-6192-44E9-8E75-1B0EF8B18C21}" type="pres">
      <dgm:prSet presAssocID="{0DE51BE8-4ECF-40F3-9FAF-BA24967576D2}"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Lecturer"/>
        </a:ext>
      </dgm:extLst>
    </dgm:pt>
    <dgm:pt modelId="{15A09F8B-4AD5-491E-8871-7FA18AEA0C43}" type="pres">
      <dgm:prSet presAssocID="{0DE51BE8-4ECF-40F3-9FAF-BA24967576D2}" presName="spaceRect" presStyleCnt="0"/>
      <dgm:spPr/>
    </dgm:pt>
    <dgm:pt modelId="{583F0934-0CB3-4B30-9048-31EBCC4BC827}" type="pres">
      <dgm:prSet presAssocID="{0DE51BE8-4ECF-40F3-9FAF-BA24967576D2}" presName="parTx" presStyleLbl="revTx" presStyleIdx="1" presStyleCnt="2">
        <dgm:presLayoutVars>
          <dgm:chMax val="0"/>
          <dgm:chPref val="0"/>
        </dgm:presLayoutVars>
      </dgm:prSet>
      <dgm:spPr/>
    </dgm:pt>
  </dgm:ptLst>
  <dgm:cxnLst>
    <dgm:cxn modelId="{13513427-CA53-40A3-A39A-9F0D5711F1EB}" type="presOf" srcId="{0DE51BE8-4ECF-40F3-9FAF-BA24967576D2}" destId="{583F0934-0CB3-4B30-9048-31EBCC4BC827}" srcOrd="0" destOrd="0" presId="urn:microsoft.com/office/officeart/2018/2/layout/IconVerticalSolidList"/>
    <dgm:cxn modelId="{0C129656-681E-4EC2-8B9F-A89DEA02F453}" type="presOf" srcId="{DC6ADA37-C314-4493-AA65-8A45A5F8F732}" destId="{ED9B791B-3453-422E-9AA0-FB7258BF7F75}" srcOrd="0" destOrd="0" presId="urn:microsoft.com/office/officeart/2018/2/layout/IconVerticalSolidList"/>
    <dgm:cxn modelId="{8410D691-381F-42BC-8D5F-6B3DCD7DCBF2}" srcId="{65399D4D-E865-494D-AD77-A341E971481A}" destId="{DC6ADA37-C314-4493-AA65-8A45A5F8F732}" srcOrd="0" destOrd="0" parTransId="{57535930-52E5-4EAD-8E47-7EA85104BE34}" sibTransId="{55550042-D99A-475F-BDA3-B37A8274D167}"/>
    <dgm:cxn modelId="{8D04E2CC-02F3-48B4-AAB5-AB2C2E695F87}" srcId="{65399D4D-E865-494D-AD77-A341E971481A}" destId="{0DE51BE8-4ECF-40F3-9FAF-BA24967576D2}" srcOrd="1" destOrd="0" parTransId="{388F0EB5-2E32-496D-9FCD-36EB00F5B4D1}" sibTransId="{CF52ECC4-C1BF-47D1-8612-52A50263BE6B}"/>
    <dgm:cxn modelId="{D239BDD2-6959-4C9A-B994-E5581D0F6D30}" type="presOf" srcId="{65399D4D-E865-494D-AD77-A341E971481A}" destId="{99B9F7ED-C4B7-415B-91BB-C5FFFF6054FB}" srcOrd="0" destOrd="0" presId="urn:microsoft.com/office/officeart/2018/2/layout/IconVerticalSolidList"/>
    <dgm:cxn modelId="{4FA2335E-07FC-47AC-9D99-471CBDDBC5DE}" type="presParOf" srcId="{99B9F7ED-C4B7-415B-91BB-C5FFFF6054FB}" destId="{7F16493C-C7B0-4652-9CD8-F6DA31F8BF86}" srcOrd="0" destOrd="0" presId="urn:microsoft.com/office/officeart/2018/2/layout/IconVerticalSolidList"/>
    <dgm:cxn modelId="{1F0E1548-1FE4-4C30-A89E-39CF248FE2E4}" type="presParOf" srcId="{7F16493C-C7B0-4652-9CD8-F6DA31F8BF86}" destId="{505C01F7-418A-4A5B-B7D3-3D46EE22C6AD}" srcOrd="0" destOrd="0" presId="urn:microsoft.com/office/officeart/2018/2/layout/IconVerticalSolidList"/>
    <dgm:cxn modelId="{DF4603F1-0F23-4E4D-942A-5E3F6437865D}" type="presParOf" srcId="{7F16493C-C7B0-4652-9CD8-F6DA31F8BF86}" destId="{A4550DC1-8118-4207-8DC0-9DA03506A61E}" srcOrd="1" destOrd="0" presId="urn:microsoft.com/office/officeart/2018/2/layout/IconVerticalSolidList"/>
    <dgm:cxn modelId="{EE3D82BF-205C-4E25-A43F-D05F93A1D76C}" type="presParOf" srcId="{7F16493C-C7B0-4652-9CD8-F6DA31F8BF86}" destId="{30D3801A-77AB-4152-BF8D-2B244F4B4178}" srcOrd="2" destOrd="0" presId="urn:microsoft.com/office/officeart/2018/2/layout/IconVerticalSolidList"/>
    <dgm:cxn modelId="{EC0E54A9-A0D2-4FFA-B450-821C8BB991F7}" type="presParOf" srcId="{7F16493C-C7B0-4652-9CD8-F6DA31F8BF86}" destId="{ED9B791B-3453-422E-9AA0-FB7258BF7F75}" srcOrd="3" destOrd="0" presId="urn:microsoft.com/office/officeart/2018/2/layout/IconVerticalSolidList"/>
    <dgm:cxn modelId="{DBB5D5EB-F8B7-491F-8523-F302C73EFF6A}" type="presParOf" srcId="{99B9F7ED-C4B7-415B-91BB-C5FFFF6054FB}" destId="{DD501C24-F6F6-439A-BB1D-22A6AFA47BEC}" srcOrd="1" destOrd="0" presId="urn:microsoft.com/office/officeart/2018/2/layout/IconVerticalSolidList"/>
    <dgm:cxn modelId="{DC6A3422-094D-4DE8-B823-3193E9D1B93B}" type="presParOf" srcId="{99B9F7ED-C4B7-415B-91BB-C5FFFF6054FB}" destId="{0D8CCA66-C8EF-42B2-97D2-C579960AE01C}" srcOrd="2" destOrd="0" presId="urn:microsoft.com/office/officeart/2018/2/layout/IconVerticalSolidList"/>
    <dgm:cxn modelId="{A45334EF-1E23-4653-B590-4BCA15184A33}" type="presParOf" srcId="{0D8CCA66-C8EF-42B2-97D2-C579960AE01C}" destId="{799ADFA8-F785-49E9-BA95-C126B6B803FF}" srcOrd="0" destOrd="0" presId="urn:microsoft.com/office/officeart/2018/2/layout/IconVerticalSolidList"/>
    <dgm:cxn modelId="{0A05781D-01E8-41B2-99A5-969EEAA5848B}" type="presParOf" srcId="{0D8CCA66-C8EF-42B2-97D2-C579960AE01C}" destId="{B71769E4-6192-44E9-8E75-1B0EF8B18C21}" srcOrd="1" destOrd="0" presId="urn:microsoft.com/office/officeart/2018/2/layout/IconVerticalSolidList"/>
    <dgm:cxn modelId="{546F6F6A-41EA-4B20-B2C6-64583A3088C9}" type="presParOf" srcId="{0D8CCA66-C8EF-42B2-97D2-C579960AE01C}" destId="{15A09F8B-4AD5-491E-8871-7FA18AEA0C43}" srcOrd="2" destOrd="0" presId="urn:microsoft.com/office/officeart/2018/2/layout/IconVerticalSolidList"/>
    <dgm:cxn modelId="{36FAE78E-1D83-4A39-B98B-AF8FCB3E3B8C}" type="presParOf" srcId="{0D8CCA66-C8EF-42B2-97D2-C579960AE01C}" destId="{583F0934-0CB3-4B30-9048-31EBCC4BC827}"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BF9692DD-7364-4AC7-A3BE-CDC58D2B12F2}"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C7C58FDA-A572-48E0-9B65-19D416DFF18E}">
      <dgm:prSet/>
      <dgm:spPr/>
      <dgm:t>
        <a:bodyPr/>
        <a:lstStyle/>
        <a:p>
          <a:r>
            <a:rPr lang="en-US"/>
            <a:t>Between large sections of content</a:t>
          </a:r>
        </a:p>
      </dgm:t>
    </dgm:pt>
    <dgm:pt modelId="{E44CAB80-62CE-46EC-9BD1-B749AED85F01}" type="parTrans" cxnId="{99432430-34CA-40ED-AEE5-16044FABE835}">
      <dgm:prSet/>
      <dgm:spPr/>
      <dgm:t>
        <a:bodyPr/>
        <a:lstStyle/>
        <a:p>
          <a:endParaRPr lang="en-US"/>
        </a:p>
      </dgm:t>
    </dgm:pt>
    <dgm:pt modelId="{31394A36-B89D-4249-986E-9881F82CAAA2}" type="sibTrans" cxnId="{99432430-34CA-40ED-AEE5-16044FABE835}">
      <dgm:prSet/>
      <dgm:spPr/>
      <dgm:t>
        <a:bodyPr/>
        <a:lstStyle/>
        <a:p>
          <a:endParaRPr lang="en-US"/>
        </a:p>
      </dgm:t>
    </dgm:pt>
    <dgm:pt modelId="{57064FA5-1B4D-4B73-B63E-4D8727E30DD0}">
      <dgm:prSet/>
      <dgm:spPr/>
      <dgm:t>
        <a:bodyPr/>
        <a:lstStyle/>
        <a:p>
          <a:r>
            <a:rPr lang="en-US"/>
            <a:t>To summarize and/or preview</a:t>
          </a:r>
        </a:p>
      </dgm:t>
    </dgm:pt>
    <dgm:pt modelId="{C8311B94-5DB0-4103-8F70-EA915FED5EB1}" type="parTrans" cxnId="{9CA795CD-92E2-4C9E-816B-3B515AEFED2D}">
      <dgm:prSet/>
      <dgm:spPr/>
      <dgm:t>
        <a:bodyPr/>
        <a:lstStyle/>
        <a:p>
          <a:endParaRPr lang="en-US"/>
        </a:p>
      </dgm:t>
    </dgm:pt>
    <dgm:pt modelId="{4EE18459-C11A-4061-AE42-9214E758E2B0}" type="sibTrans" cxnId="{9CA795CD-92E2-4C9E-816B-3B515AEFED2D}">
      <dgm:prSet/>
      <dgm:spPr/>
      <dgm:t>
        <a:bodyPr/>
        <a:lstStyle/>
        <a:p>
          <a:endParaRPr lang="en-US"/>
        </a:p>
      </dgm:t>
    </dgm:pt>
    <dgm:pt modelId="{23D43201-4C9A-4D73-8D11-3B83056A0163}">
      <dgm:prSet/>
      <dgm:spPr/>
      <dgm:t>
        <a:bodyPr/>
        <a:lstStyle/>
        <a:p>
          <a:r>
            <a:rPr lang="en-US"/>
            <a:t>Between paragraphs</a:t>
          </a:r>
        </a:p>
      </dgm:t>
    </dgm:pt>
    <dgm:pt modelId="{19190487-DB6E-44A0-8AB1-14A0BB00EBCD}" type="parTrans" cxnId="{5C5D90AD-EB8D-4A52-8D01-154DE4EB46AB}">
      <dgm:prSet/>
      <dgm:spPr/>
      <dgm:t>
        <a:bodyPr/>
        <a:lstStyle/>
        <a:p>
          <a:endParaRPr lang="en-US"/>
        </a:p>
      </dgm:t>
    </dgm:pt>
    <dgm:pt modelId="{41174DC3-B484-4397-9F5F-9D70EBD801B8}" type="sibTrans" cxnId="{5C5D90AD-EB8D-4A52-8D01-154DE4EB46AB}">
      <dgm:prSet/>
      <dgm:spPr/>
      <dgm:t>
        <a:bodyPr/>
        <a:lstStyle/>
        <a:p>
          <a:endParaRPr lang="en-US"/>
        </a:p>
      </dgm:t>
    </dgm:pt>
    <dgm:pt modelId="{AF827945-1126-406A-8539-8DDAEAED0152}">
      <dgm:prSet/>
      <dgm:spPr/>
      <dgm:t>
        <a:bodyPr/>
        <a:lstStyle/>
        <a:p>
          <a:r>
            <a:rPr lang="en-US"/>
            <a:t>Highlight relationships that exist between content</a:t>
          </a:r>
        </a:p>
      </dgm:t>
    </dgm:pt>
    <dgm:pt modelId="{31E62EC4-FAFF-4842-961C-9C65909AF100}" type="parTrans" cxnId="{0B57DA55-B2F3-4424-9608-C9C292D6D1BB}">
      <dgm:prSet/>
      <dgm:spPr/>
      <dgm:t>
        <a:bodyPr/>
        <a:lstStyle/>
        <a:p>
          <a:endParaRPr lang="en-US"/>
        </a:p>
      </dgm:t>
    </dgm:pt>
    <dgm:pt modelId="{AED79E04-D811-4AC6-ADA0-26662CBD73AD}" type="sibTrans" cxnId="{0B57DA55-B2F3-4424-9608-C9C292D6D1BB}">
      <dgm:prSet/>
      <dgm:spPr/>
      <dgm:t>
        <a:bodyPr/>
        <a:lstStyle/>
        <a:p>
          <a:endParaRPr lang="en-US"/>
        </a:p>
      </dgm:t>
    </dgm:pt>
    <dgm:pt modelId="{A32BE5F1-426F-4198-82AB-5E1786F0F85B}">
      <dgm:prSet/>
      <dgm:spPr/>
      <dgm:t>
        <a:bodyPr/>
        <a:lstStyle/>
        <a:p>
          <a:r>
            <a:rPr lang="en-US"/>
            <a:t>Within paragraphs</a:t>
          </a:r>
        </a:p>
      </dgm:t>
    </dgm:pt>
    <dgm:pt modelId="{1859C8E6-54DA-4D79-99CF-C8B83F147B43}" type="parTrans" cxnId="{FFD560C1-68A4-45F6-9138-6B546B0DA6C5}">
      <dgm:prSet/>
      <dgm:spPr/>
      <dgm:t>
        <a:bodyPr/>
        <a:lstStyle/>
        <a:p>
          <a:endParaRPr lang="en-US"/>
        </a:p>
      </dgm:t>
    </dgm:pt>
    <dgm:pt modelId="{768F26CF-1D9F-40CF-9A7D-8D710D6BC125}" type="sibTrans" cxnId="{FFD560C1-68A4-45F6-9138-6B546B0DA6C5}">
      <dgm:prSet/>
      <dgm:spPr/>
      <dgm:t>
        <a:bodyPr/>
        <a:lstStyle/>
        <a:p>
          <a:endParaRPr lang="en-US"/>
        </a:p>
      </dgm:t>
    </dgm:pt>
    <dgm:pt modelId="{08B68079-829E-479B-801E-E3F5434031C0}">
      <dgm:prSet/>
      <dgm:spPr/>
      <dgm:t>
        <a:bodyPr/>
        <a:lstStyle/>
        <a:p>
          <a:r>
            <a:rPr lang="en-US"/>
            <a:t>Cues to help readers understand information</a:t>
          </a:r>
        </a:p>
      </dgm:t>
    </dgm:pt>
    <dgm:pt modelId="{C9B8F97C-7BFE-433E-A8CA-66AAAE3D4DC2}" type="parTrans" cxnId="{D8BDCF87-6681-419F-B191-6A386A9DEDFB}">
      <dgm:prSet/>
      <dgm:spPr/>
      <dgm:t>
        <a:bodyPr/>
        <a:lstStyle/>
        <a:p>
          <a:endParaRPr lang="en-US"/>
        </a:p>
      </dgm:t>
    </dgm:pt>
    <dgm:pt modelId="{52BA3E39-6FB8-496F-9565-C3DDDCA521CF}" type="sibTrans" cxnId="{D8BDCF87-6681-419F-B191-6A386A9DEDFB}">
      <dgm:prSet/>
      <dgm:spPr/>
      <dgm:t>
        <a:bodyPr/>
        <a:lstStyle/>
        <a:p>
          <a:endParaRPr lang="en-US"/>
        </a:p>
      </dgm:t>
    </dgm:pt>
    <dgm:pt modelId="{30104E99-21B9-40A8-95C5-4E44AF489019}" type="pres">
      <dgm:prSet presAssocID="{BF9692DD-7364-4AC7-A3BE-CDC58D2B12F2}" presName="root" presStyleCnt="0">
        <dgm:presLayoutVars>
          <dgm:dir/>
          <dgm:resizeHandles val="exact"/>
        </dgm:presLayoutVars>
      </dgm:prSet>
      <dgm:spPr/>
    </dgm:pt>
    <dgm:pt modelId="{C54424CB-AA3A-4766-A1A8-E99293E816A8}" type="pres">
      <dgm:prSet presAssocID="{C7C58FDA-A572-48E0-9B65-19D416DFF18E}" presName="compNode" presStyleCnt="0"/>
      <dgm:spPr/>
    </dgm:pt>
    <dgm:pt modelId="{C225775B-16FE-4179-A2EF-30C24D27712A}" type="pres">
      <dgm:prSet presAssocID="{C7C58FDA-A572-48E0-9B65-19D416DFF18E}" presName="bgRect" presStyleLbl="bgShp" presStyleIdx="0" presStyleCnt="3"/>
      <dgm:spPr/>
    </dgm:pt>
    <dgm:pt modelId="{D73B7959-2FDD-448E-9F06-6844AD63B337}" type="pres">
      <dgm:prSet presAssocID="{C7C58FDA-A572-48E0-9B65-19D416DFF18E}"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Table"/>
        </a:ext>
      </dgm:extLst>
    </dgm:pt>
    <dgm:pt modelId="{B2EBAC4F-7929-4A8E-9708-D72772509828}" type="pres">
      <dgm:prSet presAssocID="{C7C58FDA-A572-48E0-9B65-19D416DFF18E}" presName="spaceRect" presStyleCnt="0"/>
      <dgm:spPr/>
    </dgm:pt>
    <dgm:pt modelId="{56A4C8A5-4880-4A21-98AD-F95B6E1F6585}" type="pres">
      <dgm:prSet presAssocID="{C7C58FDA-A572-48E0-9B65-19D416DFF18E}" presName="parTx" presStyleLbl="revTx" presStyleIdx="0" presStyleCnt="6">
        <dgm:presLayoutVars>
          <dgm:chMax val="0"/>
          <dgm:chPref val="0"/>
        </dgm:presLayoutVars>
      </dgm:prSet>
      <dgm:spPr/>
    </dgm:pt>
    <dgm:pt modelId="{A65C53AA-3C65-4E5A-BD8D-7AC7C45A7570}" type="pres">
      <dgm:prSet presAssocID="{C7C58FDA-A572-48E0-9B65-19D416DFF18E}" presName="desTx" presStyleLbl="revTx" presStyleIdx="1" presStyleCnt="6">
        <dgm:presLayoutVars/>
      </dgm:prSet>
      <dgm:spPr/>
    </dgm:pt>
    <dgm:pt modelId="{99B7E947-5B05-4EF4-8D08-7986328EEC8F}" type="pres">
      <dgm:prSet presAssocID="{31394A36-B89D-4249-986E-9881F82CAAA2}" presName="sibTrans" presStyleCnt="0"/>
      <dgm:spPr/>
    </dgm:pt>
    <dgm:pt modelId="{04F12794-7045-4C47-8A02-2D68DEC02327}" type="pres">
      <dgm:prSet presAssocID="{23D43201-4C9A-4D73-8D11-3B83056A0163}" presName="compNode" presStyleCnt="0"/>
      <dgm:spPr/>
    </dgm:pt>
    <dgm:pt modelId="{C647EEE4-5233-4C2E-8AEB-4E9F908C5133}" type="pres">
      <dgm:prSet presAssocID="{23D43201-4C9A-4D73-8D11-3B83056A0163}" presName="bgRect" presStyleLbl="bgShp" presStyleIdx="1" presStyleCnt="3"/>
      <dgm:spPr/>
    </dgm:pt>
    <dgm:pt modelId="{4F98C420-D699-44C1-88F8-EF047812AF68}" type="pres">
      <dgm:prSet presAssocID="{23D43201-4C9A-4D73-8D11-3B83056A0163}"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eckmark"/>
        </a:ext>
      </dgm:extLst>
    </dgm:pt>
    <dgm:pt modelId="{8C6447DC-9770-4008-B75E-66874CCC7255}" type="pres">
      <dgm:prSet presAssocID="{23D43201-4C9A-4D73-8D11-3B83056A0163}" presName="spaceRect" presStyleCnt="0"/>
      <dgm:spPr/>
    </dgm:pt>
    <dgm:pt modelId="{49D50D60-DBC3-4853-9996-35C21B77C9FA}" type="pres">
      <dgm:prSet presAssocID="{23D43201-4C9A-4D73-8D11-3B83056A0163}" presName="parTx" presStyleLbl="revTx" presStyleIdx="2" presStyleCnt="6">
        <dgm:presLayoutVars>
          <dgm:chMax val="0"/>
          <dgm:chPref val="0"/>
        </dgm:presLayoutVars>
      </dgm:prSet>
      <dgm:spPr/>
    </dgm:pt>
    <dgm:pt modelId="{389B0440-73E5-4762-874F-E3D0348031E0}" type="pres">
      <dgm:prSet presAssocID="{23D43201-4C9A-4D73-8D11-3B83056A0163}" presName="desTx" presStyleLbl="revTx" presStyleIdx="3" presStyleCnt="6">
        <dgm:presLayoutVars/>
      </dgm:prSet>
      <dgm:spPr/>
    </dgm:pt>
    <dgm:pt modelId="{9D70D8F8-BEB9-453D-97BB-18F54A41D884}" type="pres">
      <dgm:prSet presAssocID="{41174DC3-B484-4397-9F5F-9D70EBD801B8}" presName="sibTrans" presStyleCnt="0"/>
      <dgm:spPr/>
    </dgm:pt>
    <dgm:pt modelId="{01469536-26DE-491D-B83C-570D08A487EB}" type="pres">
      <dgm:prSet presAssocID="{A32BE5F1-426F-4198-82AB-5E1786F0F85B}" presName="compNode" presStyleCnt="0"/>
      <dgm:spPr/>
    </dgm:pt>
    <dgm:pt modelId="{5D878B1F-6E85-46FF-A092-A70A0A596673}" type="pres">
      <dgm:prSet presAssocID="{A32BE5F1-426F-4198-82AB-5E1786F0F85B}" presName="bgRect" presStyleLbl="bgShp" presStyleIdx="2" presStyleCnt="3"/>
      <dgm:spPr/>
    </dgm:pt>
    <dgm:pt modelId="{A0100C84-A8F5-4396-9E72-F33EBCA0780C}" type="pres">
      <dgm:prSet presAssocID="{A32BE5F1-426F-4198-82AB-5E1786F0F85B}"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Pencil"/>
        </a:ext>
      </dgm:extLst>
    </dgm:pt>
    <dgm:pt modelId="{F7CB7F07-79D2-442D-81D5-023FF758490D}" type="pres">
      <dgm:prSet presAssocID="{A32BE5F1-426F-4198-82AB-5E1786F0F85B}" presName="spaceRect" presStyleCnt="0"/>
      <dgm:spPr/>
    </dgm:pt>
    <dgm:pt modelId="{C03A2692-1C6A-4F27-AFF9-7B5F2A807429}" type="pres">
      <dgm:prSet presAssocID="{A32BE5F1-426F-4198-82AB-5E1786F0F85B}" presName="parTx" presStyleLbl="revTx" presStyleIdx="4" presStyleCnt="6">
        <dgm:presLayoutVars>
          <dgm:chMax val="0"/>
          <dgm:chPref val="0"/>
        </dgm:presLayoutVars>
      </dgm:prSet>
      <dgm:spPr/>
    </dgm:pt>
    <dgm:pt modelId="{E8EF0F74-0AD5-4694-83B0-0AB4DACC9A06}" type="pres">
      <dgm:prSet presAssocID="{A32BE5F1-426F-4198-82AB-5E1786F0F85B}" presName="desTx" presStyleLbl="revTx" presStyleIdx="5" presStyleCnt="6">
        <dgm:presLayoutVars/>
      </dgm:prSet>
      <dgm:spPr/>
    </dgm:pt>
  </dgm:ptLst>
  <dgm:cxnLst>
    <dgm:cxn modelId="{99432430-34CA-40ED-AEE5-16044FABE835}" srcId="{BF9692DD-7364-4AC7-A3BE-CDC58D2B12F2}" destId="{C7C58FDA-A572-48E0-9B65-19D416DFF18E}" srcOrd="0" destOrd="0" parTransId="{E44CAB80-62CE-46EC-9BD1-B749AED85F01}" sibTransId="{31394A36-B89D-4249-986E-9881F82CAAA2}"/>
    <dgm:cxn modelId="{DD2D8439-9A10-4BE5-99D2-3EDAC5E77949}" type="presOf" srcId="{08B68079-829E-479B-801E-E3F5434031C0}" destId="{E8EF0F74-0AD5-4694-83B0-0AB4DACC9A06}" srcOrd="0" destOrd="0" presId="urn:microsoft.com/office/officeart/2018/2/layout/IconVerticalSolidList"/>
    <dgm:cxn modelId="{D584EC66-8EE4-4B8F-AA01-350039091169}" type="presOf" srcId="{AF827945-1126-406A-8539-8DDAEAED0152}" destId="{389B0440-73E5-4762-874F-E3D0348031E0}" srcOrd="0" destOrd="0" presId="urn:microsoft.com/office/officeart/2018/2/layout/IconVerticalSolidList"/>
    <dgm:cxn modelId="{C98D994D-C586-42E0-A140-47790E7B63E4}" type="presOf" srcId="{C7C58FDA-A572-48E0-9B65-19D416DFF18E}" destId="{56A4C8A5-4880-4A21-98AD-F95B6E1F6585}" srcOrd="0" destOrd="0" presId="urn:microsoft.com/office/officeart/2018/2/layout/IconVerticalSolidList"/>
    <dgm:cxn modelId="{0B57DA55-B2F3-4424-9608-C9C292D6D1BB}" srcId="{23D43201-4C9A-4D73-8D11-3B83056A0163}" destId="{AF827945-1126-406A-8539-8DDAEAED0152}" srcOrd="0" destOrd="0" parTransId="{31E62EC4-FAFF-4842-961C-9C65909AF100}" sibTransId="{AED79E04-D811-4AC6-ADA0-26662CBD73AD}"/>
    <dgm:cxn modelId="{D1C89976-88B2-4926-8294-8291D9C8CEBC}" type="presOf" srcId="{23D43201-4C9A-4D73-8D11-3B83056A0163}" destId="{49D50D60-DBC3-4853-9996-35C21B77C9FA}" srcOrd="0" destOrd="0" presId="urn:microsoft.com/office/officeart/2018/2/layout/IconVerticalSolidList"/>
    <dgm:cxn modelId="{D8BDCF87-6681-419F-B191-6A386A9DEDFB}" srcId="{A32BE5F1-426F-4198-82AB-5E1786F0F85B}" destId="{08B68079-829E-479B-801E-E3F5434031C0}" srcOrd="0" destOrd="0" parTransId="{C9B8F97C-7BFE-433E-A8CA-66AAAE3D4DC2}" sibTransId="{52BA3E39-6FB8-496F-9565-C3DDDCA521CF}"/>
    <dgm:cxn modelId="{5C5D90AD-EB8D-4A52-8D01-154DE4EB46AB}" srcId="{BF9692DD-7364-4AC7-A3BE-CDC58D2B12F2}" destId="{23D43201-4C9A-4D73-8D11-3B83056A0163}" srcOrd="1" destOrd="0" parTransId="{19190487-DB6E-44A0-8AB1-14A0BB00EBCD}" sibTransId="{41174DC3-B484-4397-9F5F-9D70EBD801B8}"/>
    <dgm:cxn modelId="{89B6EEB5-F1D3-48D6-A79A-AD9B453CE151}" type="presOf" srcId="{57064FA5-1B4D-4B73-B63E-4D8727E30DD0}" destId="{A65C53AA-3C65-4E5A-BD8D-7AC7C45A7570}" srcOrd="0" destOrd="0" presId="urn:microsoft.com/office/officeart/2018/2/layout/IconVerticalSolidList"/>
    <dgm:cxn modelId="{FFD560C1-68A4-45F6-9138-6B546B0DA6C5}" srcId="{BF9692DD-7364-4AC7-A3BE-CDC58D2B12F2}" destId="{A32BE5F1-426F-4198-82AB-5E1786F0F85B}" srcOrd="2" destOrd="0" parTransId="{1859C8E6-54DA-4D79-99CF-C8B83F147B43}" sibTransId="{768F26CF-1D9F-40CF-9A7D-8D710D6BC125}"/>
    <dgm:cxn modelId="{9CA795CD-92E2-4C9E-816B-3B515AEFED2D}" srcId="{C7C58FDA-A572-48E0-9B65-19D416DFF18E}" destId="{57064FA5-1B4D-4B73-B63E-4D8727E30DD0}" srcOrd="0" destOrd="0" parTransId="{C8311B94-5DB0-4103-8F70-EA915FED5EB1}" sibTransId="{4EE18459-C11A-4061-AE42-9214E758E2B0}"/>
    <dgm:cxn modelId="{BB6F80CF-D3B7-46E2-94FA-2DFCF402AF1B}" type="presOf" srcId="{A32BE5F1-426F-4198-82AB-5E1786F0F85B}" destId="{C03A2692-1C6A-4F27-AFF9-7B5F2A807429}" srcOrd="0" destOrd="0" presId="urn:microsoft.com/office/officeart/2018/2/layout/IconVerticalSolidList"/>
    <dgm:cxn modelId="{8FFAD3EC-BB31-41FF-95F5-E67081CEC86D}" type="presOf" srcId="{BF9692DD-7364-4AC7-A3BE-CDC58D2B12F2}" destId="{30104E99-21B9-40A8-95C5-4E44AF489019}" srcOrd="0" destOrd="0" presId="urn:microsoft.com/office/officeart/2018/2/layout/IconVerticalSolidList"/>
    <dgm:cxn modelId="{F8A32B07-F848-4439-BF39-8BB9B66C3AE6}" type="presParOf" srcId="{30104E99-21B9-40A8-95C5-4E44AF489019}" destId="{C54424CB-AA3A-4766-A1A8-E99293E816A8}" srcOrd="0" destOrd="0" presId="urn:microsoft.com/office/officeart/2018/2/layout/IconVerticalSolidList"/>
    <dgm:cxn modelId="{101E926E-D9D8-47A3-B99D-079089FDBEA4}" type="presParOf" srcId="{C54424CB-AA3A-4766-A1A8-E99293E816A8}" destId="{C225775B-16FE-4179-A2EF-30C24D27712A}" srcOrd="0" destOrd="0" presId="urn:microsoft.com/office/officeart/2018/2/layout/IconVerticalSolidList"/>
    <dgm:cxn modelId="{511FDCF4-06CE-42D0-9320-79CEC61541CA}" type="presParOf" srcId="{C54424CB-AA3A-4766-A1A8-E99293E816A8}" destId="{D73B7959-2FDD-448E-9F06-6844AD63B337}" srcOrd="1" destOrd="0" presId="urn:microsoft.com/office/officeart/2018/2/layout/IconVerticalSolidList"/>
    <dgm:cxn modelId="{334DB197-7F07-4060-B332-7EB9D503E2C5}" type="presParOf" srcId="{C54424CB-AA3A-4766-A1A8-E99293E816A8}" destId="{B2EBAC4F-7929-4A8E-9708-D72772509828}" srcOrd="2" destOrd="0" presId="urn:microsoft.com/office/officeart/2018/2/layout/IconVerticalSolidList"/>
    <dgm:cxn modelId="{BD624593-9831-4B56-86E9-22DFA52E6C1C}" type="presParOf" srcId="{C54424CB-AA3A-4766-A1A8-E99293E816A8}" destId="{56A4C8A5-4880-4A21-98AD-F95B6E1F6585}" srcOrd="3" destOrd="0" presId="urn:microsoft.com/office/officeart/2018/2/layout/IconVerticalSolidList"/>
    <dgm:cxn modelId="{3275EB69-2662-49BE-98B1-316C0DF3520B}" type="presParOf" srcId="{C54424CB-AA3A-4766-A1A8-E99293E816A8}" destId="{A65C53AA-3C65-4E5A-BD8D-7AC7C45A7570}" srcOrd="4" destOrd="0" presId="urn:microsoft.com/office/officeart/2018/2/layout/IconVerticalSolidList"/>
    <dgm:cxn modelId="{394674D1-953C-4C64-93D0-A405BB81A1A6}" type="presParOf" srcId="{30104E99-21B9-40A8-95C5-4E44AF489019}" destId="{99B7E947-5B05-4EF4-8D08-7986328EEC8F}" srcOrd="1" destOrd="0" presId="urn:microsoft.com/office/officeart/2018/2/layout/IconVerticalSolidList"/>
    <dgm:cxn modelId="{9EBBC472-0D0D-4A1D-8437-18F1E5ADA1F1}" type="presParOf" srcId="{30104E99-21B9-40A8-95C5-4E44AF489019}" destId="{04F12794-7045-4C47-8A02-2D68DEC02327}" srcOrd="2" destOrd="0" presId="urn:microsoft.com/office/officeart/2018/2/layout/IconVerticalSolidList"/>
    <dgm:cxn modelId="{4DC2A92A-1C6C-431B-A6D2-77BBDDECF478}" type="presParOf" srcId="{04F12794-7045-4C47-8A02-2D68DEC02327}" destId="{C647EEE4-5233-4C2E-8AEB-4E9F908C5133}" srcOrd="0" destOrd="0" presId="urn:microsoft.com/office/officeart/2018/2/layout/IconVerticalSolidList"/>
    <dgm:cxn modelId="{49C3A381-952D-4458-B10D-70655F2D8C41}" type="presParOf" srcId="{04F12794-7045-4C47-8A02-2D68DEC02327}" destId="{4F98C420-D699-44C1-88F8-EF047812AF68}" srcOrd="1" destOrd="0" presId="urn:microsoft.com/office/officeart/2018/2/layout/IconVerticalSolidList"/>
    <dgm:cxn modelId="{F2ED8628-8F68-4AFB-9458-DC4A8A4BB566}" type="presParOf" srcId="{04F12794-7045-4C47-8A02-2D68DEC02327}" destId="{8C6447DC-9770-4008-B75E-66874CCC7255}" srcOrd="2" destOrd="0" presId="urn:microsoft.com/office/officeart/2018/2/layout/IconVerticalSolidList"/>
    <dgm:cxn modelId="{8796CCB9-CBB9-4864-8F75-8BBA99CF8E0C}" type="presParOf" srcId="{04F12794-7045-4C47-8A02-2D68DEC02327}" destId="{49D50D60-DBC3-4853-9996-35C21B77C9FA}" srcOrd="3" destOrd="0" presId="urn:microsoft.com/office/officeart/2018/2/layout/IconVerticalSolidList"/>
    <dgm:cxn modelId="{CEFDBE10-0D1B-495A-8520-58642AB5153A}" type="presParOf" srcId="{04F12794-7045-4C47-8A02-2D68DEC02327}" destId="{389B0440-73E5-4762-874F-E3D0348031E0}" srcOrd="4" destOrd="0" presId="urn:microsoft.com/office/officeart/2018/2/layout/IconVerticalSolidList"/>
    <dgm:cxn modelId="{A3537FC9-4952-4F24-BC4B-D1B06D8013B0}" type="presParOf" srcId="{30104E99-21B9-40A8-95C5-4E44AF489019}" destId="{9D70D8F8-BEB9-453D-97BB-18F54A41D884}" srcOrd="3" destOrd="0" presId="urn:microsoft.com/office/officeart/2018/2/layout/IconVerticalSolidList"/>
    <dgm:cxn modelId="{424879F7-C3F1-45CC-ACF6-F96FB2F51DF4}" type="presParOf" srcId="{30104E99-21B9-40A8-95C5-4E44AF489019}" destId="{01469536-26DE-491D-B83C-570D08A487EB}" srcOrd="4" destOrd="0" presId="urn:microsoft.com/office/officeart/2018/2/layout/IconVerticalSolidList"/>
    <dgm:cxn modelId="{A92C001B-9433-43D9-91E5-79A235758BFF}" type="presParOf" srcId="{01469536-26DE-491D-B83C-570D08A487EB}" destId="{5D878B1F-6E85-46FF-A092-A70A0A596673}" srcOrd="0" destOrd="0" presId="urn:microsoft.com/office/officeart/2018/2/layout/IconVerticalSolidList"/>
    <dgm:cxn modelId="{E1A6E817-BDF6-4EB2-992C-BDCDBD716427}" type="presParOf" srcId="{01469536-26DE-491D-B83C-570D08A487EB}" destId="{A0100C84-A8F5-4396-9E72-F33EBCA0780C}" srcOrd="1" destOrd="0" presId="urn:microsoft.com/office/officeart/2018/2/layout/IconVerticalSolidList"/>
    <dgm:cxn modelId="{AD1C9213-9E69-4601-86CB-BB03CD8A4022}" type="presParOf" srcId="{01469536-26DE-491D-B83C-570D08A487EB}" destId="{F7CB7F07-79D2-442D-81D5-023FF758490D}" srcOrd="2" destOrd="0" presId="urn:microsoft.com/office/officeart/2018/2/layout/IconVerticalSolidList"/>
    <dgm:cxn modelId="{657F64ED-9B5D-4F38-A0E5-21579409E3CF}" type="presParOf" srcId="{01469536-26DE-491D-B83C-570D08A487EB}" destId="{C03A2692-1C6A-4F27-AFF9-7B5F2A807429}" srcOrd="3" destOrd="0" presId="urn:microsoft.com/office/officeart/2018/2/layout/IconVerticalSolidList"/>
    <dgm:cxn modelId="{77665701-7CFF-41B3-8BC0-EEE8B68487B6}" type="presParOf" srcId="{01469536-26DE-491D-B83C-570D08A487EB}" destId="{E8EF0F74-0AD5-4694-83B0-0AB4DACC9A06}" srcOrd="4"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92BEBBEC-CF43-4308-8DE4-09C41BD03571}" type="doc">
      <dgm:prSet loTypeId="urn:microsoft.com/office/officeart/2005/8/layout/default" loCatId="list" qsTypeId="urn:microsoft.com/office/officeart/2005/8/quickstyle/simple2" qsCatId="simple" csTypeId="urn:microsoft.com/office/officeart/2005/8/colors/colorful2" csCatId="colorful" phldr="1"/>
      <dgm:spPr/>
      <dgm:t>
        <a:bodyPr/>
        <a:lstStyle/>
        <a:p>
          <a:endParaRPr lang="en-US"/>
        </a:p>
      </dgm:t>
    </dgm:pt>
    <dgm:pt modelId="{1F19CA07-883A-4084-B24C-3F99C00F94F9}">
      <dgm:prSet/>
      <dgm:spPr/>
      <dgm:t>
        <a:bodyPr/>
        <a:lstStyle/>
        <a:p>
          <a:r>
            <a:rPr lang="en-US"/>
            <a:t>Change in time</a:t>
          </a:r>
        </a:p>
      </dgm:t>
    </dgm:pt>
    <dgm:pt modelId="{533402FF-D257-42CC-B284-5EFF486D5C0D}" type="parTrans" cxnId="{420F66AB-2E9A-4749-9437-6D3D59345B17}">
      <dgm:prSet/>
      <dgm:spPr/>
      <dgm:t>
        <a:bodyPr/>
        <a:lstStyle/>
        <a:p>
          <a:endParaRPr lang="en-US"/>
        </a:p>
      </dgm:t>
    </dgm:pt>
    <dgm:pt modelId="{113665EC-DE34-4B9F-ABAC-8F553A526555}" type="sibTrans" cxnId="{420F66AB-2E9A-4749-9437-6D3D59345B17}">
      <dgm:prSet/>
      <dgm:spPr/>
      <dgm:t>
        <a:bodyPr/>
        <a:lstStyle/>
        <a:p>
          <a:endParaRPr lang="en-US"/>
        </a:p>
      </dgm:t>
    </dgm:pt>
    <dgm:pt modelId="{6C9DEA5D-54B5-4B89-B403-29D5D2186BE3}">
      <dgm:prSet/>
      <dgm:spPr/>
      <dgm:t>
        <a:bodyPr/>
        <a:lstStyle/>
        <a:p>
          <a:r>
            <a:rPr lang="en-US"/>
            <a:t>Additional Information</a:t>
          </a:r>
        </a:p>
      </dgm:t>
    </dgm:pt>
    <dgm:pt modelId="{4BC621A1-A8D9-4C91-AFAD-4852B0D4D6FC}" type="parTrans" cxnId="{F1088703-93EA-4F24-89CA-52D1D0FD441F}">
      <dgm:prSet/>
      <dgm:spPr/>
      <dgm:t>
        <a:bodyPr/>
        <a:lstStyle/>
        <a:p>
          <a:endParaRPr lang="en-US"/>
        </a:p>
      </dgm:t>
    </dgm:pt>
    <dgm:pt modelId="{85190171-B799-4508-8A9A-B43405EFA9FD}" type="sibTrans" cxnId="{F1088703-93EA-4F24-89CA-52D1D0FD441F}">
      <dgm:prSet/>
      <dgm:spPr/>
      <dgm:t>
        <a:bodyPr/>
        <a:lstStyle/>
        <a:p>
          <a:endParaRPr lang="en-US"/>
        </a:p>
      </dgm:t>
    </dgm:pt>
    <dgm:pt modelId="{EF0C282E-68F5-421B-ABBC-2E0410139107}">
      <dgm:prSet/>
      <dgm:spPr/>
      <dgm:t>
        <a:bodyPr/>
        <a:lstStyle/>
        <a:p>
          <a:r>
            <a:rPr lang="en-US"/>
            <a:t>Contrast</a:t>
          </a:r>
        </a:p>
      </dgm:t>
    </dgm:pt>
    <dgm:pt modelId="{4AB0F962-3C30-41E4-8A07-A8AC71E91563}" type="parTrans" cxnId="{8275C91A-69AE-482C-AE16-8F4C8CAACD27}">
      <dgm:prSet/>
      <dgm:spPr/>
      <dgm:t>
        <a:bodyPr/>
        <a:lstStyle/>
        <a:p>
          <a:endParaRPr lang="en-US"/>
        </a:p>
      </dgm:t>
    </dgm:pt>
    <dgm:pt modelId="{DA334818-410A-4FA1-8850-6F83642C4C6B}" type="sibTrans" cxnId="{8275C91A-69AE-482C-AE16-8F4C8CAACD27}">
      <dgm:prSet/>
      <dgm:spPr/>
      <dgm:t>
        <a:bodyPr/>
        <a:lstStyle/>
        <a:p>
          <a:endParaRPr lang="en-US"/>
        </a:p>
      </dgm:t>
    </dgm:pt>
    <dgm:pt modelId="{0DC63C45-7CE3-45C8-917C-6DE92F2B9856}">
      <dgm:prSet/>
      <dgm:spPr/>
      <dgm:t>
        <a:bodyPr/>
        <a:lstStyle/>
        <a:p>
          <a:r>
            <a:rPr lang="en-US"/>
            <a:t>Comparison</a:t>
          </a:r>
        </a:p>
      </dgm:t>
    </dgm:pt>
    <dgm:pt modelId="{0DEB3B04-169D-495E-8618-9AF7366B8C17}" type="parTrans" cxnId="{1FDA2C11-4B89-4225-8186-DF8D752AB9F8}">
      <dgm:prSet/>
      <dgm:spPr/>
      <dgm:t>
        <a:bodyPr/>
        <a:lstStyle/>
        <a:p>
          <a:endParaRPr lang="en-US"/>
        </a:p>
      </dgm:t>
    </dgm:pt>
    <dgm:pt modelId="{7680A19B-89A3-43FC-B755-3BF57EF48567}" type="sibTrans" cxnId="{1FDA2C11-4B89-4225-8186-DF8D752AB9F8}">
      <dgm:prSet/>
      <dgm:spPr/>
      <dgm:t>
        <a:bodyPr/>
        <a:lstStyle/>
        <a:p>
          <a:endParaRPr lang="en-US"/>
        </a:p>
      </dgm:t>
    </dgm:pt>
    <dgm:pt modelId="{37F0FFEB-6028-4669-940F-7DE00CB85508}">
      <dgm:prSet/>
      <dgm:spPr/>
      <dgm:t>
        <a:bodyPr/>
        <a:lstStyle/>
        <a:p>
          <a:r>
            <a:rPr lang="en-US"/>
            <a:t>Illustration</a:t>
          </a:r>
        </a:p>
      </dgm:t>
    </dgm:pt>
    <dgm:pt modelId="{DF47F7BC-A428-4E58-8149-1C9E4B968A34}" type="parTrans" cxnId="{9E08382D-318B-4085-88C3-AE6A74359392}">
      <dgm:prSet/>
      <dgm:spPr/>
      <dgm:t>
        <a:bodyPr/>
        <a:lstStyle/>
        <a:p>
          <a:endParaRPr lang="en-US"/>
        </a:p>
      </dgm:t>
    </dgm:pt>
    <dgm:pt modelId="{36CD1D01-B77D-4621-A8D4-3575DBCB9D47}" type="sibTrans" cxnId="{9E08382D-318B-4085-88C3-AE6A74359392}">
      <dgm:prSet/>
      <dgm:spPr/>
      <dgm:t>
        <a:bodyPr/>
        <a:lstStyle/>
        <a:p>
          <a:endParaRPr lang="en-US"/>
        </a:p>
      </dgm:t>
    </dgm:pt>
    <dgm:pt modelId="{F1060850-0B7B-4975-AD7D-F1B2A9EA5CCC}">
      <dgm:prSet/>
      <dgm:spPr/>
      <dgm:t>
        <a:bodyPr/>
        <a:lstStyle/>
        <a:p>
          <a:r>
            <a:rPr lang="en-US"/>
            <a:t>Location</a:t>
          </a:r>
        </a:p>
      </dgm:t>
    </dgm:pt>
    <dgm:pt modelId="{B30B1849-7BA7-4BEC-969E-C22687481350}" type="parTrans" cxnId="{DA450DE8-7F66-4F59-899F-B9530A5BB5D5}">
      <dgm:prSet/>
      <dgm:spPr/>
      <dgm:t>
        <a:bodyPr/>
        <a:lstStyle/>
        <a:p>
          <a:endParaRPr lang="en-US"/>
        </a:p>
      </dgm:t>
    </dgm:pt>
    <dgm:pt modelId="{702F6A74-F5CA-4F52-9C05-EE0391AE4113}" type="sibTrans" cxnId="{DA450DE8-7F66-4F59-899F-B9530A5BB5D5}">
      <dgm:prSet/>
      <dgm:spPr/>
      <dgm:t>
        <a:bodyPr/>
        <a:lstStyle/>
        <a:p>
          <a:endParaRPr lang="en-US"/>
        </a:p>
      </dgm:t>
    </dgm:pt>
    <dgm:pt modelId="{96CA3EE5-D490-4BB7-B91F-5B262ADE01BB}">
      <dgm:prSet/>
      <dgm:spPr/>
      <dgm:t>
        <a:bodyPr/>
        <a:lstStyle/>
        <a:p>
          <a:r>
            <a:rPr lang="en-US"/>
            <a:t>Causation</a:t>
          </a:r>
        </a:p>
      </dgm:t>
    </dgm:pt>
    <dgm:pt modelId="{F4A01CBE-5B4A-4A1F-B86E-A985CEFCF762}" type="parTrans" cxnId="{AC40E4FF-0B56-475E-AF08-47D7C6613276}">
      <dgm:prSet/>
      <dgm:spPr/>
      <dgm:t>
        <a:bodyPr/>
        <a:lstStyle/>
        <a:p>
          <a:endParaRPr lang="en-US"/>
        </a:p>
      </dgm:t>
    </dgm:pt>
    <dgm:pt modelId="{57F526B9-6B81-4617-9910-458A076D13BF}" type="sibTrans" cxnId="{AC40E4FF-0B56-475E-AF08-47D7C6613276}">
      <dgm:prSet/>
      <dgm:spPr/>
      <dgm:t>
        <a:bodyPr/>
        <a:lstStyle/>
        <a:p>
          <a:endParaRPr lang="en-US"/>
        </a:p>
      </dgm:t>
    </dgm:pt>
    <dgm:pt modelId="{85A03CF5-4882-4F68-8F38-06DB0F35AAB9}">
      <dgm:prSet/>
      <dgm:spPr/>
      <dgm:t>
        <a:bodyPr/>
        <a:lstStyle/>
        <a:p>
          <a:r>
            <a:rPr lang="en-US"/>
            <a:t>Effects</a:t>
          </a:r>
        </a:p>
      </dgm:t>
    </dgm:pt>
    <dgm:pt modelId="{251AB419-B375-4782-BBCA-304911D6BED9}" type="parTrans" cxnId="{7BE3A1E5-7AB9-4C22-894A-4994A24FFC53}">
      <dgm:prSet/>
      <dgm:spPr/>
      <dgm:t>
        <a:bodyPr/>
        <a:lstStyle/>
        <a:p>
          <a:endParaRPr lang="en-US"/>
        </a:p>
      </dgm:t>
    </dgm:pt>
    <dgm:pt modelId="{FA0EE109-AE85-454F-B926-F676343F7A49}" type="sibTrans" cxnId="{7BE3A1E5-7AB9-4C22-894A-4994A24FFC53}">
      <dgm:prSet/>
      <dgm:spPr/>
      <dgm:t>
        <a:bodyPr/>
        <a:lstStyle/>
        <a:p>
          <a:endParaRPr lang="en-US"/>
        </a:p>
      </dgm:t>
    </dgm:pt>
    <dgm:pt modelId="{D2995B00-926B-435B-9A48-CCE6CBF7A9DC}">
      <dgm:prSet/>
      <dgm:spPr/>
      <dgm:t>
        <a:bodyPr/>
        <a:lstStyle/>
        <a:p>
          <a:r>
            <a:rPr lang="en-US"/>
            <a:t>Summary</a:t>
          </a:r>
        </a:p>
      </dgm:t>
    </dgm:pt>
    <dgm:pt modelId="{200D9B33-9C3D-4D49-8DCF-E6AAF2223F37}" type="parTrans" cxnId="{157B0243-50E6-4B6C-9973-B99624370E32}">
      <dgm:prSet/>
      <dgm:spPr/>
      <dgm:t>
        <a:bodyPr/>
        <a:lstStyle/>
        <a:p>
          <a:endParaRPr lang="en-US"/>
        </a:p>
      </dgm:t>
    </dgm:pt>
    <dgm:pt modelId="{5591DD68-57F8-461D-A73B-493D1BA24641}" type="sibTrans" cxnId="{157B0243-50E6-4B6C-9973-B99624370E32}">
      <dgm:prSet/>
      <dgm:spPr/>
      <dgm:t>
        <a:bodyPr/>
        <a:lstStyle/>
        <a:p>
          <a:endParaRPr lang="en-US"/>
        </a:p>
      </dgm:t>
    </dgm:pt>
    <dgm:pt modelId="{D8557CF8-F9B0-4A2B-879A-C60BBAA6C800}">
      <dgm:prSet/>
      <dgm:spPr/>
      <dgm:t>
        <a:bodyPr/>
        <a:lstStyle/>
        <a:p>
          <a:r>
            <a:rPr lang="en-US" dirty="0"/>
            <a:t>Clarification</a:t>
          </a:r>
        </a:p>
      </dgm:t>
    </dgm:pt>
    <dgm:pt modelId="{312DC408-71ED-410E-816F-126378FC15E4}" type="parTrans" cxnId="{FF9CD860-F8A5-4772-A8A3-7070962B11D1}">
      <dgm:prSet/>
      <dgm:spPr/>
      <dgm:t>
        <a:bodyPr/>
        <a:lstStyle/>
        <a:p>
          <a:endParaRPr lang="en-US"/>
        </a:p>
      </dgm:t>
    </dgm:pt>
    <dgm:pt modelId="{9C68D03D-DD74-49A0-AF83-156517AF3F7D}" type="sibTrans" cxnId="{FF9CD860-F8A5-4772-A8A3-7070962B11D1}">
      <dgm:prSet/>
      <dgm:spPr/>
      <dgm:t>
        <a:bodyPr/>
        <a:lstStyle/>
        <a:p>
          <a:endParaRPr lang="en-US"/>
        </a:p>
      </dgm:t>
    </dgm:pt>
    <dgm:pt modelId="{528D2D88-F7FD-4584-B579-AA6712FC67BC}" type="pres">
      <dgm:prSet presAssocID="{92BEBBEC-CF43-4308-8DE4-09C41BD03571}" presName="diagram" presStyleCnt="0">
        <dgm:presLayoutVars>
          <dgm:dir/>
          <dgm:resizeHandles val="exact"/>
        </dgm:presLayoutVars>
      </dgm:prSet>
      <dgm:spPr/>
    </dgm:pt>
    <dgm:pt modelId="{5D1D4EAA-4144-4D26-B25B-0F9F1AAA2AB0}" type="pres">
      <dgm:prSet presAssocID="{1F19CA07-883A-4084-B24C-3F99C00F94F9}" presName="node" presStyleLbl="node1" presStyleIdx="0" presStyleCnt="10">
        <dgm:presLayoutVars>
          <dgm:bulletEnabled val="1"/>
        </dgm:presLayoutVars>
      </dgm:prSet>
      <dgm:spPr/>
    </dgm:pt>
    <dgm:pt modelId="{3A5156E8-EA5A-4FE1-B4CE-26124CBB081C}" type="pres">
      <dgm:prSet presAssocID="{113665EC-DE34-4B9F-ABAC-8F553A526555}" presName="sibTrans" presStyleCnt="0"/>
      <dgm:spPr/>
    </dgm:pt>
    <dgm:pt modelId="{751B7AF0-0776-43F5-A46B-856FFB7329DE}" type="pres">
      <dgm:prSet presAssocID="{6C9DEA5D-54B5-4B89-B403-29D5D2186BE3}" presName="node" presStyleLbl="node1" presStyleIdx="1" presStyleCnt="10">
        <dgm:presLayoutVars>
          <dgm:bulletEnabled val="1"/>
        </dgm:presLayoutVars>
      </dgm:prSet>
      <dgm:spPr/>
    </dgm:pt>
    <dgm:pt modelId="{CD0F9C0E-0403-4DEB-854C-08EFFF46002D}" type="pres">
      <dgm:prSet presAssocID="{85190171-B799-4508-8A9A-B43405EFA9FD}" presName="sibTrans" presStyleCnt="0"/>
      <dgm:spPr/>
    </dgm:pt>
    <dgm:pt modelId="{F59A590E-B186-472D-81D0-09D710C7E11C}" type="pres">
      <dgm:prSet presAssocID="{EF0C282E-68F5-421B-ABBC-2E0410139107}" presName="node" presStyleLbl="node1" presStyleIdx="2" presStyleCnt="10">
        <dgm:presLayoutVars>
          <dgm:bulletEnabled val="1"/>
        </dgm:presLayoutVars>
      </dgm:prSet>
      <dgm:spPr/>
    </dgm:pt>
    <dgm:pt modelId="{2A10527D-EB0A-41E9-BDD7-405E01DFA397}" type="pres">
      <dgm:prSet presAssocID="{DA334818-410A-4FA1-8850-6F83642C4C6B}" presName="sibTrans" presStyleCnt="0"/>
      <dgm:spPr/>
    </dgm:pt>
    <dgm:pt modelId="{AC901637-2EAD-48EB-8707-1D2E979E035A}" type="pres">
      <dgm:prSet presAssocID="{0DC63C45-7CE3-45C8-917C-6DE92F2B9856}" presName="node" presStyleLbl="node1" presStyleIdx="3" presStyleCnt="10">
        <dgm:presLayoutVars>
          <dgm:bulletEnabled val="1"/>
        </dgm:presLayoutVars>
      </dgm:prSet>
      <dgm:spPr/>
    </dgm:pt>
    <dgm:pt modelId="{F103E52D-30F6-45C5-B55F-B8B2CD1FE16C}" type="pres">
      <dgm:prSet presAssocID="{7680A19B-89A3-43FC-B755-3BF57EF48567}" presName="sibTrans" presStyleCnt="0"/>
      <dgm:spPr/>
    </dgm:pt>
    <dgm:pt modelId="{4472764E-0C28-4B2F-A3DC-37F33D0EC10A}" type="pres">
      <dgm:prSet presAssocID="{37F0FFEB-6028-4669-940F-7DE00CB85508}" presName="node" presStyleLbl="node1" presStyleIdx="4" presStyleCnt="10">
        <dgm:presLayoutVars>
          <dgm:bulletEnabled val="1"/>
        </dgm:presLayoutVars>
      </dgm:prSet>
      <dgm:spPr/>
    </dgm:pt>
    <dgm:pt modelId="{E55FD19B-74C6-4E6E-8C5F-BE952E924F9A}" type="pres">
      <dgm:prSet presAssocID="{36CD1D01-B77D-4621-A8D4-3575DBCB9D47}" presName="sibTrans" presStyleCnt="0"/>
      <dgm:spPr/>
    </dgm:pt>
    <dgm:pt modelId="{9D49299C-7330-49FE-9463-E8FC15CBC823}" type="pres">
      <dgm:prSet presAssocID="{F1060850-0B7B-4975-AD7D-F1B2A9EA5CCC}" presName="node" presStyleLbl="node1" presStyleIdx="5" presStyleCnt="10">
        <dgm:presLayoutVars>
          <dgm:bulletEnabled val="1"/>
        </dgm:presLayoutVars>
      </dgm:prSet>
      <dgm:spPr/>
    </dgm:pt>
    <dgm:pt modelId="{68356BE3-109B-4EFC-AB2A-B944AB5681E9}" type="pres">
      <dgm:prSet presAssocID="{702F6A74-F5CA-4F52-9C05-EE0391AE4113}" presName="sibTrans" presStyleCnt="0"/>
      <dgm:spPr/>
    </dgm:pt>
    <dgm:pt modelId="{93CF1ABB-B0BE-41CC-9329-98FD48A3773B}" type="pres">
      <dgm:prSet presAssocID="{96CA3EE5-D490-4BB7-B91F-5B262ADE01BB}" presName="node" presStyleLbl="node1" presStyleIdx="6" presStyleCnt="10">
        <dgm:presLayoutVars>
          <dgm:bulletEnabled val="1"/>
        </dgm:presLayoutVars>
      </dgm:prSet>
      <dgm:spPr/>
    </dgm:pt>
    <dgm:pt modelId="{06EA90C2-9520-4FA4-9086-A9F06FA419DB}" type="pres">
      <dgm:prSet presAssocID="{57F526B9-6B81-4617-9910-458A076D13BF}" presName="sibTrans" presStyleCnt="0"/>
      <dgm:spPr/>
    </dgm:pt>
    <dgm:pt modelId="{992ECB61-B791-4531-AC4F-6DAA0A23559B}" type="pres">
      <dgm:prSet presAssocID="{85A03CF5-4882-4F68-8F38-06DB0F35AAB9}" presName="node" presStyleLbl="node1" presStyleIdx="7" presStyleCnt="10">
        <dgm:presLayoutVars>
          <dgm:bulletEnabled val="1"/>
        </dgm:presLayoutVars>
      </dgm:prSet>
      <dgm:spPr/>
    </dgm:pt>
    <dgm:pt modelId="{78C3B078-BE78-4E3A-8C55-5439934C8BA3}" type="pres">
      <dgm:prSet presAssocID="{FA0EE109-AE85-454F-B926-F676343F7A49}" presName="sibTrans" presStyleCnt="0"/>
      <dgm:spPr/>
    </dgm:pt>
    <dgm:pt modelId="{115C0BAA-D83E-4FEF-A18F-02B214EE4076}" type="pres">
      <dgm:prSet presAssocID="{D2995B00-926B-435B-9A48-CCE6CBF7A9DC}" presName="node" presStyleLbl="node1" presStyleIdx="8" presStyleCnt="10">
        <dgm:presLayoutVars>
          <dgm:bulletEnabled val="1"/>
        </dgm:presLayoutVars>
      </dgm:prSet>
      <dgm:spPr/>
    </dgm:pt>
    <dgm:pt modelId="{2542A77E-4532-4AFE-951B-FD07B36CA436}" type="pres">
      <dgm:prSet presAssocID="{5591DD68-57F8-461D-A73B-493D1BA24641}" presName="sibTrans" presStyleCnt="0"/>
      <dgm:spPr/>
    </dgm:pt>
    <dgm:pt modelId="{FEF10DD9-3AA1-494A-B793-F3B550BE2E48}" type="pres">
      <dgm:prSet presAssocID="{D8557CF8-F9B0-4A2B-879A-C60BBAA6C800}" presName="node" presStyleLbl="node1" presStyleIdx="9" presStyleCnt="10">
        <dgm:presLayoutVars>
          <dgm:bulletEnabled val="1"/>
        </dgm:presLayoutVars>
      </dgm:prSet>
      <dgm:spPr/>
    </dgm:pt>
  </dgm:ptLst>
  <dgm:cxnLst>
    <dgm:cxn modelId="{F1088703-93EA-4F24-89CA-52D1D0FD441F}" srcId="{92BEBBEC-CF43-4308-8DE4-09C41BD03571}" destId="{6C9DEA5D-54B5-4B89-B403-29D5D2186BE3}" srcOrd="1" destOrd="0" parTransId="{4BC621A1-A8D9-4C91-AFAD-4852B0D4D6FC}" sibTransId="{85190171-B799-4508-8A9A-B43405EFA9FD}"/>
    <dgm:cxn modelId="{712C2C0F-ABB5-4B67-9A4C-CBF6B5CB9539}" type="presOf" srcId="{F1060850-0B7B-4975-AD7D-F1B2A9EA5CCC}" destId="{9D49299C-7330-49FE-9463-E8FC15CBC823}" srcOrd="0" destOrd="0" presId="urn:microsoft.com/office/officeart/2005/8/layout/default"/>
    <dgm:cxn modelId="{1FDA2C11-4B89-4225-8186-DF8D752AB9F8}" srcId="{92BEBBEC-CF43-4308-8DE4-09C41BD03571}" destId="{0DC63C45-7CE3-45C8-917C-6DE92F2B9856}" srcOrd="3" destOrd="0" parTransId="{0DEB3B04-169D-495E-8618-9AF7366B8C17}" sibTransId="{7680A19B-89A3-43FC-B755-3BF57EF48567}"/>
    <dgm:cxn modelId="{8275C91A-69AE-482C-AE16-8F4C8CAACD27}" srcId="{92BEBBEC-CF43-4308-8DE4-09C41BD03571}" destId="{EF0C282E-68F5-421B-ABBC-2E0410139107}" srcOrd="2" destOrd="0" parTransId="{4AB0F962-3C30-41E4-8A07-A8AC71E91563}" sibTransId="{DA334818-410A-4FA1-8850-6F83642C4C6B}"/>
    <dgm:cxn modelId="{9E08382D-318B-4085-88C3-AE6A74359392}" srcId="{92BEBBEC-CF43-4308-8DE4-09C41BD03571}" destId="{37F0FFEB-6028-4669-940F-7DE00CB85508}" srcOrd="4" destOrd="0" parTransId="{DF47F7BC-A428-4E58-8149-1C9E4B968A34}" sibTransId="{36CD1D01-B77D-4621-A8D4-3575DBCB9D47}"/>
    <dgm:cxn modelId="{FF9CD860-F8A5-4772-A8A3-7070962B11D1}" srcId="{92BEBBEC-CF43-4308-8DE4-09C41BD03571}" destId="{D8557CF8-F9B0-4A2B-879A-C60BBAA6C800}" srcOrd="9" destOrd="0" parTransId="{312DC408-71ED-410E-816F-126378FC15E4}" sibTransId="{9C68D03D-DD74-49A0-AF83-156517AF3F7D}"/>
    <dgm:cxn modelId="{23050B61-9B75-48D2-9C8D-F93B4C0124B8}" type="presOf" srcId="{EF0C282E-68F5-421B-ABBC-2E0410139107}" destId="{F59A590E-B186-472D-81D0-09D710C7E11C}" srcOrd="0" destOrd="0" presId="urn:microsoft.com/office/officeart/2005/8/layout/default"/>
    <dgm:cxn modelId="{157B0243-50E6-4B6C-9973-B99624370E32}" srcId="{92BEBBEC-CF43-4308-8DE4-09C41BD03571}" destId="{D2995B00-926B-435B-9A48-CCE6CBF7A9DC}" srcOrd="8" destOrd="0" parTransId="{200D9B33-9C3D-4D49-8DCF-E6AAF2223F37}" sibTransId="{5591DD68-57F8-461D-A73B-493D1BA24641}"/>
    <dgm:cxn modelId="{F9ADE767-0C60-4C55-9C73-4A09F457FCE7}" type="presOf" srcId="{6C9DEA5D-54B5-4B89-B403-29D5D2186BE3}" destId="{751B7AF0-0776-43F5-A46B-856FFB7329DE}" srcOrd="0" destOrd="0" presId="urn:microsoft.com/office/officeart/2005/8/layout/default"/>
    <dgm:cxn modelId="{47CBF87D-515A-4A02-980F-60EF510A8CA7}" type="presOf" srcId="{85A03CF5-4882-4F68-8F38-06DB0F35AAB9}" destId="{992ECB61-B791-4531-AC4F-6DAA0A23559B}" srcOrd="0" destOrd="0" presId="urn:microsoft.com/office/officeart/2005/8/layout/default"/>
    <dgm:cxn modelId="{0639B87E-18FA-46CF-8AE8-3C7A15D82F64}" type="presOf" srcId="{96CA3EE5-D490-4BB7-B91F-5B262ADE01BB}" destId="{93CF1ABB-B0BE-41CC-9329-98FD48A3773B}" srcOrd="0" destOrd="0" presId="urn:microsoft.com/office/officeart/2005/8/layout/default"/>
    <dgm:cxn modelId="{DD00D285-6E55-4FC5-8968-6EECE83A0E83}" type="presOf" srcId="{92BEBBEC-CF43-4308-8DE4-09C41BD03571}" destId="{528D2D88-F7FD-4584-B579-AA6712FC67BC}" srcOrd="0" destOrd="0" presId="urn:microsoft.com/office/officeart/2005/8/layout/default"/>
    <dgm:cxn modelId="{647F8C8E-6543-414C-B173-2A154F87BBF8}" type="presOf" srcId="{0DC63C45-7CE3-45C8-917C-6DE92F2B9856}" destId="{AC901637-2EAD-48EB-8707-1D2E979E035A}" srcOrd="0" destOrd="0" presId="urn:microsoft.com/office/officeart/2005/8/layout/default"/>
    <dgm:cxn modelId="{81D32796-3340-40A9-B818-4E5203B8057F}" type="presOf" srcId="{D2995B00-926B-435B-9A48-CCE6CBF7A9DC}" destId="{115C0BAA-D83E-4FEF-A18F-02B214EE4076}" srcOrd="0" destOrd="0" presId="urn:microsoft.com/office/officeart/2005/8/layout/default"/>
    <dgm:cxn modelId="{420F66AB-2E9A-4749-9437-6D3D59345B17}" srcId="{92BEBBEC-CF43-4308-8DE4-09C41BD03571}" destId="{1F19CA07-883A-4084-B24C-3F99C00F94F9}" srcOrd="0" destOrd="0" parTransId="{533402FF-D257-42CC-B284-5EFF486D5C0D}" sibTransId="{113665EC-DE34-4B9F-ABAC-8F553A526555}"/>
    <dgm:cxn modelId="{8D5AFAB5-7381-4F33-B1B4-BB47D8313706}" type="presOf" srcId="{1F19CA07-883A-4084-B24C-3F99C00F94F9}" destId="{5D1D4EAA-4144-4D26-B25B-0F9F1AAA2AB0}" srcOrd="0" destOrd="0" presId="urn:microsoft.com/office/officeart/2005/8/layout/default"/>
    <dgm:cxn modelId="{EBBCB2C6-8E1D-4345-A048-39701835F500}" type="presOf" srcId="{37F0FFEB-6028-4669-940F-7DE00CB85508}" destId="{4472764E-0C28-4B2F-A3DC-37F33D0EC10A}" srcOrd="0" destOrd="0" presId="urn:microsoft.com/office/officeart/2005/8/layout/default"/>
    <dgm:cxn modelId="{7BE3A1E5-7AB9-4C22-894A-4994A24FFC53}" srcId="{92BEBBEC-CF43-4308-8DE4-09C41BD03571}" destId="{85A03CF5-4882-4F68-8F38-06DB0F35AAB9}" srcOrd="7" destOrd="0" parTransId="{251AB419-B375-4782-BBCA-304911D6BED9}" sibTransId="{FA0EE109-AE85-454F-B926-F676343F7A49}"/>
    <dgm:cxn modelId="{DA450DE8-7F66-4F59-899F-B9530A5BB5D5}" srcId="{92BEBBEC-CF43-4308-8DE4-09C41BD03571}" destId="{F1060850-0B7B-4975-AD7D-F1B2A9EA5CCC}" srcOrd="5" destOrd="0" parTransId="{B30B1849-7BA7-4BEC-969E-C22687481350}" sibTransId="{702F6A74-F5CA-4F52-9C05-EE0391AE4113}"/>
    <dgm:cxn modelId="{79D920EF-97CE-421A-9E4F-8FC1BB59EC56}" type="presOf" srcId="{D8557CF8-F9B0-4A2B-879A-C60BBAA6C800}" destId="{FEF10DD9-3AA1-494A-B793-F3B550BE2E48}" srcOrd="0" destOrd="0" presId="urn:microsoft.com/office/officeart/2005/8/layout/default"/>
    <dgm:cxn modelId="{AC40E4FF-0B56-475E-AF08-47D7C6613276}" srcId="{92BEBBEC-CF43-4308-8DE4-09C41BD03571}" destId="{96CA3EE5-D490-4BB7-B91F-5B262ADE01BB}" srcOrd="6" destOrd="0" parTransId="{F4A01CBE-5B4A-4A1F-B86E-A985CEFCF762}" sibTransId="{57F526B9-6B81-4617-9910-458A076D13BF}"/>
    <dgm:cxn modelId="{DE10F70E-C60E-4D42-B407-E7246EBB79F0}" type="presParOf" srcId="{528D2D88-F7FD-4584-B579-AA6712FC67BC}" destId="{5D1D4EAA-4144-4D26-B25B-0F9F1AAA2AB0}" srcOrd="0" destOrd="0" presId="urn:microsoft.com/office/officeart/2005/8/layout/default"/>
    <dgm:cxn modelId="{ADDA4BA7-95B4-4996-A8A3-ED58BEC92FF1}" type="presParOf" srcId="{528D2D88-F7FD-4584-B579-AA6712FC67BC}" destId="{3A5156E8-EA5A-4FE1-B4CE-26124CBB081C}" srcOrd="1" destOrd="0" presId="urn:microsoft.com/office/officeart/2005/8/layout/default"/>
    <dgm:cxn modelId="{1CAC4F7F-16D5-4E94-8DF5-8D6DD28987D2}" type="presParOf" srcId="{528D2D88-F7FD-4584-B579-AA6712FC67BC}" destId="{751B7AF0-0776-43F5-A46B-856FFB7329DE}" srcOrd="2" destOrd="0" presId="urn:microsoft.com/office/officeart/2005/8/layout/default"/>
    <dgm:cxn modelId="{CCA2F897-70C6-4506-8A1D-DDBAB1785967}" type="presParOf" srcId="{528D2D88-F7FD-4584-B579-AA6712FC67BC}" destId="{CD0F9C0E-0403-4DEB-854C-08EFFF46002D}" srcOrd="3" destOrd="0" presId="urn:microsoft.com/office/officeart/2005/8/layout/default"/>
    <dgm:cxn modelId="{FD0ADBDB-4B69-47C6-BA72-D5FCC692F396}" type="presParOf" srcId="{528D2D88-F7FD-4584-B579-AA6712FC67BC}" destId="{F59A590E-B186-472D-81D0-09D710C7E11C}" srcOrd="4" destOrd="0" presId="urn:microsoft.com/office/officeart/2005/8/layout/default"/>
    <dgm:cxn modelId="{7418D33D-404C-40AB-B372-516F76BA091F}" type="presParOf" srcId="{528D2D88-F7FD-4584-B579-AA6712FC67BC}" destId="{2A10527D-EB0A-41E9-BDD7-405E01DFA397}" srcOrd="5" destOrd="0" presId="urn:microsoft.com/office/officeart/2005/8/layout/default"/>
    <dgm:cxn modelId="{E0E008F0-6B7E-4D94-86B4-E93C431A54DE}" type="presParOf" srcId="{528D2D88-F7FD-4584-B579-AA6712FC67BC}" destId="{AC901637-2EAD-48EB-8707-1D2E979E035A}" srcOrd="6" destOrd="0" presId="urn:microsoft.com/office/officeart/2005/8/layout/default"/>
    <dgm:cxn modelId="{22878D60-1DF7-4AC6-88E0-F6325D136DDA}" type="presParOf" srcId="{528D2D88-F7FD-4584-B579-AA6712FC67BC}" destId="{F103E52D-30F6-45C5-B55F-B8B2CD1FE16C}" srcOrd="7" destOrd="0" presId="urn:microsoft.com/office/officeart/2005/8/layout/default"/>
    <dgm:cxn modelId="{789E6A3C-E113-4843-899D-771C49A8699E}" type="presParOf" srcId="{528D2D88-F7FD-4584-B579-AA6712FC67BC}" destId="{4472764E-0C28-4B2F-A3DC-37F33D0EC10A}" srcOrd="8" destOrd="0" presId="urn:microsoft.com/office/officeart/2005/8/layout/default"/>
    <dgm:cxn modelId="{A90F55C5-9F25-4C3F-8BF4-2A2F54D47D25}" type="presParOf" srcId="{528D2D88-F7FD-4584-B579-AA6712FC67BC}" destId="{E55FD19B-74C6-4E6E-8C5F-BE952E924F9A}" srcOrd="9" destOrd="0" presId="urn:microsoft.com/office/officeart/2005/8/layout/default"/>
    <dgm:cxn modelId="{1E163F20-1A1D-4BC9-8FBD-9E848448252E}" type="presParOf" srcId="{528D2D88-F7FD-4584-B579-AA6712FC67BC}" destId="{9D49299C-7330-49FE-9463-E8FC15CBC823}" srcOrd="10" destOrd="0" presId="urn:microsoft.com/office/officeart/2005/8/layout/default"/>
    <dgm:cxn modelId="{A6D2C198-54F7-4410-BF6C-B8B7D6250923}" type="presParOf" srcId="{528D2D88-F7FD-4584-B579-AA6712FC67BC}" destId="{68356BE3-109B-4EFC-AB2A-B944AB5681E9}" srcOrd="11" destOrd="0" presId="urn:microsoft.com/office/officeart/2005/8/layout/default"/>
    <dgm:cxn modelId="{BB40A3BE-C519-4F15-889A-78216D9EDD2A}" type="presParOf" srcId="{528D2D88-F7FD-4584-B579-AA6712FC67BC}" destId="{93CF1ABB-B0BE-41CC-9329-98FD48A3773B}" srcOrd="12" destOrd="0" presId="urn:microsoft.com/office/officeart/2005/8/layout/default"/>
    <dgm:cxn modelId="{ACF01739-CB1F-4D57-973C-B3DF3B8333BB}" type="presParOf" srcId="{528D2D88-F7FD-4584-B579-AA6712FC67BC}" destId="{06EA90C2-9520-4FA4-9086-A9F06FA419DB}" srcOrd="13" destOrd="0" presId="urn:microsoft.com/office/officeart/2005/8/layout/default"/>
    <dgm:cxn modelId="{BAE52C76-D28E-4451-9699-9E716E36E261}" type="presParOf" srcId="{528D2D88-F7FD-4584-B579-AA6712FC67BC}" destId="{992ECB61-B791-4531-AC4F-6DAA0A23559B}" srcOrd="14" destOrd="0" presId="urn:microsoft.com/office/officeart/2005/8/layout/default"/>
    <dgm:cxn modelId="{1E226E27-8107-4791-8611-7EA90C51FACD}" type="presParOf" srcId="{528D2D88-F7FD-4584-B579-AA6712FC67BC}" destId="{78C3B078-BE78-4E3A-8C55-5439934C8BA3}" srcOrd="15" destOrd="0" presId="urn:microsoft.com/office/officeart/2005/8/layout/default"/>
    <dgm:cxn modelId="{1BA8B4E7-DADE-4F08-9402-97FD95FE4069}" type="presParOf" srcId="{528D2D88-F7FD-4584-B579-AA6712FC67BC}" destId="{115C0BAA-D83E-4FEF-A18F-02B214EE4076}" srcOrd="16" destOrd="0" presId="urn:microsoft.com/office/officeart/2005/8/layout/default"/>
    <dgm:cxn modelId="{48671B7A-3004-4591-96CB-8253796F70B6}" type="presParOf" srcId="{528D2D88-F7FD-4584-B579-AA6712FC67BC}" destId="{2542A77E-4532-4AFE-951B-FD07B36CA436}" srcOrd="17" destOrd="0" presId="urn:microsoft.com/office/officeart/2005/8/layout/default"/>
    <dgm:cxn modelId="{5E1C8F52-76D0-4A81-83EA-4433DFB73473}" type="presParOf" srcId="{528D2D88-F7FD-4584-B579-AA6712FC67BC}" destId="{FEF10DD9-3AA1-494A-B793-F3B550BE2E48}" srcOrd="1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9057181-5464-4856-891A-71DBEDA42C20}" type="doc">
      <dgm:prSet loTypeId="urn:microsoft.com/office/officeart/2005/8/layout/process4" loCatId="process" qsTypeId="urn:microsoft.com/office/officeart/2005/8/quickstyle/simple1" qsCatId="simple" csTypeId="urn:microsoft.com/office/officeart/2005/8/colors/colorful2" csCatId="colorful"/>
      <dgm:spPr/>
      <dgm:t>
        <a:bodyPr/>
        <a:lstStyle/>
        <a:p>
          <a:endParaRPr lang="en-US"/>
        </a:p>
      </dgm:t>
    </dgm:pt>
    <dgm:pt modelId="{40FE1B05-1D57-4240-B1AC-654BB510DC61}">
      <dgm:prSet/>
      <dgm:spPr/>
      <dgm:t>
        <a:bodyPr/>
        <a:lstStyle/>
        <a:p>
          <a:r>
            <a:rPr lang="en-US"/>
            <a:t>Benefits of rethinking these approaches:</a:t>
          </a:r>
        </a:p>
      </dgm:t>
    </dgm:pt>
    <dgm:pt modelId="{C9F80982-1A2B-4B57-82D3-0254B8657329}" type="parTrans" cxnId="{A4164C40-BDBD-4D16-8DA9-DE455208B3A6}">
      <dgm:prSet/>
      <dgm:spPr/>
      <dgm:t>
        <a:bodyPr/>
        <a:lstStyle/>
        <a:p>
          <a:endParaRPr lang="en-US"/>
        </a:p>
      </dgm:t>
    </dgm:pt>
    <dgm:pt modelId="{F92620ED-1327-4C34-8C35-46353F80FB62}" type="sibTrans" cxnId="{A4164C40-BDBD-4D16-8DA9-DE455208B3A6}">
      <dgm:prSet/>
      <dgm:spPr/>
      <dgm:t>
        <a:bodyPr/>
        <a:lstStyle/>
        <a:p>
          <a:endParaRPr lang="en-US"/>
        </a:p>
      </dgm:t>
    </dgm:pt>
    <dgm:pt modelId="{BFA63C89-A79C-4926-BC6D-25ED12B4AA53}">
      <dgm:prSet/>
      <dgm:spPr/>
      <dgm:t>
        <a:bodyPr/>
        <a:lstStyle/>
        <a:p>
          <a:r>
            <a:rPr lang="en-US"/>
            <a:t>Versatility</a:t>
          </a:r>
        </a:p>
      </dgm:t>
    </dgm:pt>
    <dgm:pt modelId="{C8BAE14C-51D6-494D-B38E-F50EFE4D66C1}" type="parTrans" cxnId="{ED8B3FBC-9A59-4EBB-9088-3FB0CCF33D84}">
      <dgm:prSet/>
      <dgm:spPr/>
      <dgm:t>
        <a:bodyPr/>
        <a:lstStyle/>
        <a:p>
          <a:endParaRPr lang="en-US"/>
        </a:p>
      </dgm:t>
    </dgm:pt>
    <dgm:pt modelId="{3BA8BCD6-BE9D-4096-B76C-9B91939A62F9}" type="sibTrans" cxnId="{ED8B3FBC-9A59-4EBB-9088-3FB0CCF33D84}">
      <dgm:prSet/>
      <dgm:spPr/>
      <dgm:t>
        <a:bodyPr/>
        <a:lstStyle/>
        <a:p>
          <a:endParaRPr lang="en-US"/>
        </a:p>
      </dgm:t>
    </dgm:pt>
    <dgm:pt modelId="{B2B702C7-E3B8-47E1-961B-176DE9B61B84}">
      <dgm:prSet custT="1"/>
      <dgm:spPr/>
      <dgm:t>
        <a:bodyPr/>
        <a:lstStyle/>
        <a:p>
          <a:r>
            <a:rPr lang="en-US" sz="1400" dirty="0"/>
            <a:t>If you start with the rhetorical* needs of the writing</a:t>
          </a:r>
        </a:p>
      </dgm:t>
    </dgm:pt>
    <dgm:pt modelId="{867D4DB0-E7F0-4EDA-B38A-0ADE98018362}" type="parTrans" cxnId="{89B87330-337E-4758-8D85-F35438D66704}">
      <dgm:prSet/>
      <dgm:spPr/>
      <dgm:t>
        <a:bodyPr/>
        <a:lstStyle/>
        <a:p>
          <a:endParaRPr lang="en-US"/>
        </a:p>
      </dgm:t>
    </dgm:pt>
    <dgm:pt modelId="{7B34D74C-513F-45BA-9297-CE0E604994CD}" type="sibTrans" cxnId="{89B87330-337E-4758-8D85-F35438D66704}">
      <dgm:prSet/>
      <dgm:spPr/>
      <dgm:t>
        <a:bodyPr/>
        <a:lstStyle/>
        <a:p>
          <a:endParaRPr lang="en-US"/>
        </a:p>
      </dgm:t>
    </dgm:pt>
    <dgm:pt modelId="{B9658560-7F59-4BF4-8579-4735036DFC3B}">
      <dgm:prSet/>
      <dgm:spPr/>
      <dgm:t>
        <a:bodyPr/>
        <a:lstStyle/>
        <a:p>
          <a:r>
            <a:rPr lang="en-US"/>
            <a:t>Allows for overlapping structures</a:t>
          </a:r>
        </a:p>
      </dgm:t>
    </dgm:pt>
    <dgm:pt modelId="{8FB7EB4E-402A-41B8-AB68-7A8EEDEEBABB}" type="parTrans" cxnId="{8FA95764-960A-405F-8105-98C0E3BAB28B}">
      <dgm:prSet/>
      <dgm:spPr/>
      <dgm:t>
        <a:bodyPr/>
        <a:lstStyle/>
        <a:p>
          <a:endParaRPr lang="en-US"/>
        </a:p>
      </dgm:t>
    </dgm:pt>
    <dgm:pt modelId="{66B7B892-A8D9-4F92-AFE5-B9BFB6F29BB7}" type="sibTrans" cxnId="{8FA95764-960A-405F-8105-98C0E3BAB28B}">
      <dgm:prSet/>
      <dgm:spPr/>
      <dgm:t>
        <a:bodyPr/>
        <a:lstStyle/>
        <a:p>
          <a:endParaRPr lang="en-US"/>
        </a:p>
      </dgm:t>
    </dgm:pt>
    <dgm:pt modelId="{24C7AE09-2100-4D76-BCF2-9B9B7E5D4B73}">
      <dgm:prSet/>
      <dgm:spPr/>
      <dgm:t>
        <a:bodyPr/>
        <a:lstStyle/>
        <a:p>
          <a:r>
            <a:rPr lang="en-US"/>
            <a:t>Allows for discussion of complex or abstract ideas and for discussing varied relationships</a:t>
          </a:r>
        </a:p>
      </dgm:t>
    </dgm:pt>
    <dgm:pt modelId="{B59EC843-35F0-407F-923D-48809DFDC389}" type="parTrans" cxnId="{3A635E27-3C41-40C6-9889-37162B148E46}">
      <dgm:prSet/>
      <dgm:spPr/>
      <dgm:t>
        <a:bodyPr/>
        <a:lstStyle/>
        <a:p>
          <a:endParaRPr lang="en-US"/>
        </a:p>
      </dgm:t>
    </dgm:pt>
    <dgm:pt modelId="{6F389570-A732-47AB-ADD2-06A4521270F2}" type="sibTrans" cxnId="{3A635E27-3C41-40C6-9889-37162B148E46}">
      <dgm:prSet/>
      <dgm:spPr/>
      <dgm:t>
        <a:bodyPr/>
        <a:lstStyle/>
        <a:p>
          <a:endParaRPr lang="en-US"/>
        </a:p>
      </dgm:t>
    </dgm:pt>
    <dgm:pt modelId="{C0E2680B-56DE-4C38-A69D-58E31EB55B19}">
      <dgm:prSet/>
      <dgm:spPr/>
      <dgm:t>
        <a:bodyPr/>
        <a:lstStyle/>
        <a:p>
          <a:r>
            <a:rPr lang="en-US"/>
            <a:t>*the tools we use to communicate effectively</a:t>
          </a:r>
        </a:p>
      </dgm:t>
    </dgm:pt>
    <dgm:pt modelId="{4BB03F47-F811-47C1-A0CD-974C3E39B77E}" type="parTrans" cxnId="{1EB21E46-0C97-4A57-81F7-8B2A89C9358B}">
      <dgm:prSet/>
      <dgm:spPr/>
      <dgm:t>
        <a:bodyPr/>
        <a:lstStyle/>
        <a:p>
          <a:endParaRPr lang="en-US"/>
        </a:p>
      </dgm:t>
    </dgm:pt>
    <dgm:pt modelId="{C226CB42-89E3-4A02-B6E3-E3B9E56F5546}" type="sibTrans" cxnId="{1EB21E46-0C97-4A57-81F7-8B2A89C9358B}">
      <dgm:prSet/>
      <dgm:spPr/>
      <dgm:t>
        <a:bodyPr/>
        <a:lstStyle/>
        <a:p>
          <a:endParaRPr lang="en-US"/>
        </a:p>
      </dgm:t>
    </dgm:pt>
    <dgm:pt modelId="{72CBA874-A1D7-4303-8BD8-F13FCD58EB2C}" type="pres">
      <dgm:prSet presAssocID="{29057181-5464-4856-891A-71DBEDA42C20}" presName="Name0" presStyleCnt="0">
        <dgm:presLayoutVars>
          <dgm:dir/>
          <dgm:animLvl val="lvl"/>
          <dgm:resizeHandles val="exact"/>
        </dgm:presLayoutVars>
      </dgm:prSet>
      <dgm:spPr/>
    </dgm:pt>
    <dgm:pt modelId="{7A35F4BC-5216-4D3C-A41E-4924B74966AF}" type="pres">
      <dgm:prSet presAssocID="{C0E2680B-56DE-4C38-A69D-58E31EB55B19}" presName="boxAndChildren" presStyleCnt="0"/>
      <dgm:spPr/>
    </dgm:pt>
    <dgm:pt modelId="{3BC989AE-C555-46D8-9062-3F9979285386}" type="pres">
      <dgm:prSet presAssocID="{C0E2680B-56DE-4C38-A69D-58E31EB55B19}" presName="parentTextBox" presStyleLbl="node1" presStyleIdx="0" presStyleCnt="5"/>
      <dgm:spPr/>
    </dgm:pt>
    <dgm:pt modelId="{2EB0B724-7D03-4B0B-9778-F1D5AF526631}" type="pres">
      <dgm:prSet presAssocID="{6F389570-A732-47AB-ADD2-06A4521270F2}" presName="sp" presStyleCnt="0"/>
      <dgm:spPr/>
    </dgm:pt>
    <dgm:pt modelId="{D82A0194-9D41-4125-BFD0-61FF343CA609}" type="pres">
      <dgm:prSet presAssocID="{24C7AE09-2100-4D76-BCF2-9B9B7E5D4B73}" presName="arrowAndChildren" presStyleCnt="0"/>
      <dgm:spPr/>
    </dgm:pt>
    <dgm:pt modelId="{FF5FE7EE-B550-47A2-AC2D-8D44A3002B62}" type="pres">
      <dgm:prSet presAssocID="{24C7AE09-2100-4D76-BCF2-9B9B7E5D4B73}" presName="parentTextArrow" presStyleLbl="node1" presStyleIdx="1" presStyleCnt="5"/>
      <dgm:spPr/>
    </dgm:pt>
    <dgm:pt modelId="{388A4C25-93E9-4420-88E4-F4372CC61C90}" type="pres">
      <dgm:prSet presAssocID="{66B7B892-A8D9-4F92-AFE5-B9BFB6F29BB7}" presName="sp" presStyleCnt="0"/>
      <dgm:spPr/>
    </dgm:pt>
    <dgm:pt modelId="{243592A5-CB36-4FD4-9FEB-A7CE46E007E4}" type="pres">
      <dgm:prSet presAssocID="{B9658560-7F59-4BF4-8579-4735036DFC3B}" presName="arrowAndChildren" presStyleCnt="0"/>
      <dgm:spPr/>
    </dgm:pt>
    <dgm:pt modelId="{3DD28462-50AD-412B-B3C2-9C20831C2B03}" type="pres">
      <dgm:prSet presAssocID="{B9658560-7F59-4BF4-8579-4735036DFC3B}" presName="parentTextArrow" presStyleLbl="node1" presStyleIdx="2" presStyleCnt="5"/>
      <dgm:spPr/>
    </dgm:pt>
    <dgm:pt modelId="{B4DABA3C-6F93-4508-999A-F9F937FB4BA9}" type="pres">
      <dgm:prSet presAssocID="{3BA8BCD6-BE9D-4096-B76C-9B91939A62F9}" presName="sp" presStyleCnt="0"/>
      <dgm:spPr/>
    </dgm:pt>
    <dgm:pt modelId="{F3DFA8CF-3298-4AB1-85F8-F2968F7A188D}" type="pres">
      <dgm:prSet presAssocID="{BFA63C89-A79C-4926-BC6D-25ED12B4AA53}" presName="arrowAndChildren" presStyleCnt="0"/>
      <dgm:spPr/>
    </dgm:pt>
    <dgm:pt modelId="{6BC4CC0F-6B2E-4550-BE48-6246CEF3F7E8}" type="pres">
      <dgm:prSet presAssocID="{BFA63C89-A79C-4926-BC6D-25ED12B4AA53}" presName="parentTextArrow" presStyleLbl="node1" presStyleIdx="2" presStyleCnt="5"/>
      <dgm:spPr/>
    </dgm:pt>
    <dgm:pt modelId="{DBFE5812-494C-487E-8DFF-06C5AB6E14AC}" type="pres">
      <dgm:prSet presAssocID="{BFA63C89-A79C-4926-BC6D-25ED12B4AA53}" presName="arrow" presStyleLbl="node1" presStyleIdx="3" presStyleCnt="5"/>
      <dgm:spPr/>
    </dgm:pt>
    <dgm:pt modelId="{25C3A6DE-B3C1-4951-B914-94C2ADEEEB65}" type="pres">
      <dgm:prSet presAssocID="{BFA63C89-A79C-4926-BC6D-25ED12B4AA53}" presName="descendantArrow" presStyleCnt="0"/>
      <dgm:spPr/>
    </dgm:pt>
    <dgm:pt modelId="{E9FF5819-75E4-4A3D-A9C2-5CE1ABA55F55}" type="pres">
      <dgm:prSet presAssocID="{B2B702C7-E3B8-47E1-961B-176DE9B61B84}" presName="childTextArrow" presStyleLbl="fgAccFollowNode1" presStyleIdx="0" presStyleCnt="1">
        <dgm:presLayoutVars>
          <dgm:bulletEnabled val="1"/>
        </dgm:presLayoutVars>
      </dgm:prSet>
      <dgm:spPr/>
    </dgm:pt>
    <dgm:pt modelId="{C756C790-6E65-405A-B653-222954736F95}" type="pres">
      <dgm:prSet presAssocID="{F92620ED-1327-4C34-8C35-46353F80FB62}" presName="sp" presStyleCnt="0"/>
      <dgm:spPr/>
    </dgm:pt>
    <dgm:pt modelId="{8AB076D9-CB1A-425D-9D6B-0ED896AE0DDB}" type="pres">
      <dgm:prSet presAssocID="{40FE1B05-1D57-4240-B1AC-654BB510DC61}" presName="arrowAndChildren" presStyleCnt="0"/>
      <dgm:spPr/>
    </dgm:pt>
    <dgm:pt modelId="{EE3342CD-937D-40FC-B865-355A3FCF5AAF}" type="pres">
      <dgm:prSet presAssocID="{40FE1B05-1D57-4240-B1AC-654BB510DC61}" presName="parentTextArrow" presStyleLbl="node1" presStyleIdx="4" presStyleCnt="5"/>
      <dgm:spPr/>
    </dgm:pt>
  </dgm:ptLst>
  <dgm:cxnLst>
    <dgm:cxn modelId="{2C911D18-F61F-46F1-AF90-4D1BE75B20F5}" type="presOf" srcId="{29057181-5464-4856-891A-71DBEDA42C20}" destId="{72CBA874-A1D7-4303-8BD8-F13FCD58EB2C}" srcOrd="0" destOrd="0" presId="urn:microsoft.com/office/officeart/2005/8/layout/process4"/>
    <dgm:cxn modelId="{84048D1B-0E63-40A2-88A1-2D7D4A6457CC}" type="presOf" srcId="{24C7AE09-2100-4D76-BCF2-9B9B7E5D4B73}" destId="{FF5FE7EE-B550-47A2-AC2D-8D44A3002B62}" srcOrd="0" destOrd="0" presId="urn:microsoft.com/office/officeart/2005/8/layout/process4"/>
    <dgm:cxn modelId="{3A635E27-3C41-40C6-9889-37162B148E46}" srcId="{29057181-5464-4856-891A-71DBEDA42C20}" destId="{24C7AE09-2100-4D76-BCF2-9B9B7E5D4B73}" srcOrd="3" destOrd="0" parTransId="{B59EC843-35F0-407F-923D-48809DFDC389}" sibTransId="{6F389570-A732-47AB-ADD2-06A4521270F2}"/>
    <dgm:cxn modelId="{F0E7462F-7F3E-473F-B409-CE3AAF0FCA6C}" type="presOf" srcId="{40FE1B05-1D57-4240-B1AC-654BB510DC61}" destId="{EE3342CD-937D-40FC-B865-355A3FCF5AAF}" srcOrd="0" destOrd="0" presId="urn:microsoft.com/office/officeart/2005/8/layout/process4"/>
    <dgm:cxn modelId="{89B87330-337E-4758-8D85-F35438D66704}" srcId="{BFA63C89-A79C-4926-BC6D-25ED12B4AA53}" destId="{B2B702C7-E3B8-47E1-961B-176DE9B61B84}" srcOrd="0" destOrd="0" parTransId="{867D4DB0-E7F0-4EDA-B38A-0ADE98018362}" sibTransId="{7B34D74C-513F-45BA-9297-CE0E604994CD}"/>
    <dgm:cxn modelId="{006A3A3E-EAA5-4A56-B2C7-588C3A939448}" type="presOf" srcId="{BFA63C89-A79C-4926-BC6D-25ED12B4AA53}" destId="{6BC4CC0F-6B2E-4550-BE48-6246CEF3F7E8}" srcOrd="0" destOrd="0" presId="urn:microsoft.com/office/officeart/2005/8/layout/process4"/>
    <dgm:cxn modelId="{A4164C40-BDBD-4D16-8DA9-DE455208B3A6}" srcId="{29057181-5464-4856-891A-71DBEDA42C20}" destId="{40FE1B05-1D57-4240-B1AC-654BB510DC61}" srcOrd="0" destOrd="0" parTransId="{C9F80982-1A2B-4B57-82D3-0254B8657329}" sibTransId="{F92620ED-1327-4C34-8C35-46353F80FB62}"/>
    <dgm:cxn modelId="{8FA95764-960A-405F-8105-98C0E3BAB28B}" srcId="{29057181-5464-4856-891A-71DBEDA42C20}" destId="{B9658560-7F59-4BF4-8579-4735036DFC3B}" srcOrd="2" destOrd="0" parTransId="{8FB7EB4E-402A-41B8-AB68-7A8EEDEEBABB}" sibTransId="{66B7B892-A8D9-4F92-AFE5-B9BFB6F29BB7}"/>
    <dgm:cxn modelId="{1EB21E46-0C97-4A57-81F7-8B2A89C9358B}" srcId="{29057181-5464-4856-891A-71DBEDA42C20}" destId="{C0E2680B-56DE-4C38-A69D-58E31EB55B19}" srcOrd="4" destOrd="0" parTransId="{4BB03F47-F811-47C1-A0CD-974C3E39B77E}" sibTransId="{C226CB42-89E3-4A02-B6E3-E3B9E56F5546}"/>
    <dgm:cxn modelId="{00C69168-688B-4AE6-A27B-976594E8FE19}" type="presOf" srcId="{BFA63C89-A79C-4926-BC6D-25ED12B4AA53}" destId="{DBFE5812-494C-487E-8DFF-06C5AB6E14AC}" srcOrd="1" destOrd="0" presId="urn:microsoft.com/office/officeart/2005/8/layout/process4"/>
    <dgm:cxn modelId="{496B4C4D-F2C7-4400-9993-2CB4FD4FDF2A}" type="presOf" srcId="{B9658560-7F59-4BF4-8579-4735036DFC3B}" destId="{3DD28462-50AD-412B-B3C2-9C20831C2B03}" srcOrd="0" destOrd="0" presId="urn:microsoft.com/office/officeart/2005/8/layout/process4"/>
    <dgm:cxn modelId="{7E3E547D-759E-47F3-B74D-6D3EC051EB29}" type="presOf" srcId="{B2B702C7-E3B8-47E1-961B-176DE9B61B84}" destId="{E9FF5819-75E4-4A3D-A9C2-5CE1ABA55F55}" srcOrd="0" destOrd="0" presId="urn:microsoft.com/office/officeart/2005/8/layout/process4"/>
    <dgm:cxn modelId="{ED8B3FBC-9A59-4EBB-9088-3FB0CCF33D84}" srcId="{29057181-5464-4856-891A-71DBEDA42C20}" destId="{BFA63C89-A79C-4926-BC6D-25ED12B4AA53}" srcOrd="1" destOrd="0" parTransId="{C8BAE14C-51D6-494D-B38E-F50EFE4D66C1}" sibTransId="{3BA8BCD6-BE9D-4096-B76C-9B91939A62F9}"/>
    <dgm:cxn modelId="{50C073BD-4871-48F0-812B-E519255FD789}" type="presOf" srcId="{C0E2680B-56DE-4C38-A69D-58E31EB55B19}" destId="{3BC989AE-C555-46D8-9062-3F9979285386}" srcOrd="0" destOrd="0" presId="urn:microsoft.com/office/officeart/2005/8/layout/process4"/>
    <dgm:cxn modelId="{1B4702E4-EA0C-4F91-9A98-8E2A78ADB2BB}" type="presParOf" srcId="{72CBA874-A1D7-4303-8BD8-F13FCD58EB2C}" destId="{7A35F4BC-5216-4D3C-A41E-4924B74966AF}" srcOrd="0" destOrd="0" presId="urn:microsoft.com/office/officeart/2005/8/layout/process4"/>
    <dgm:cxn modelId="{C23ABB7F-D32B-464B-9D2C-B6CB8FB8EBE0}" type="presParOf" srcId="{7A35F4BC-5216-4D3C-A41E-4924B74966AF}" destId="{3BC989AE-C555-46D8-9062-3F9979285386}" srcOrd="0" destOrd="0" presId="urn:microsoft.com/office/officeart/2005/8/layout/process4"/>
    <dgm:cxn modelId="{D87CCC39-EA2E-4227-94FD-9E3890C15F19}" type="presParOf" srcId="{72CBA874-A1D7-4303-8BD8-F13FCD58EB2C}" destId="{2EB0B724-7D03-4B0B-9778-F1D5AF526631}" srcOrd="1" destOrd="0" presId="urn:microsoft.com/office/officeart/2005/8/layout/process4"/>
    <dgm:cxn modelId="{509027A0-B4E7-499C-A3A2-DCBC0A25FD63}" type="presParOf" srcId="{72CBA874-A1D7-4303-8BD8-F13FCD58EB2C}" destId="{D82A0194-9D41-4125-BFD0-61FF343CA609}" srcOrd="2" destOrd="0" presId="urn:microsoft.com/office/officeart/2005/8/layout/process4"/>
    <dgm:cxn modelId="{5DD2ED4B-5E92-44D1-9832-EFACFBF87DC1}" type="presParOf" srcId="{D82A0194-9D41-4125-BFD0-61FF343CA609}" destId="{FF5FE7EE-B550-47A2-AC2D-8D44A3002B62}" srcOrd="0" destOrd="0" presId="urn:microsoft.com/office/officeart/2005/8/layout/process4"/>
    <dgm:cxn modelId="{D19812DA-3DCD-4CE3-9213-AC898F0464CB}" type="presParOf" srcId="{72CBA874-A1D7-4303-8BD8-F13FCD58EB2C}" destId="{388A4C25-93E9-4420-88E4-F4372CC61C90}" srcOrd="3" destOrd="0" presId="urn:microsoft.com/office/officeart/2005/8/layout/process4"/>
    <dgm:cxn modelId="{F97596A8-EB61-446B-95D3-9F0135DC6D7B}" type="presParOf" srcId="{72CBA874-A1D7-4303-8BD8-F13FCD58EB2C}" destId="{243592A5-CB36-4FD4-9FEB-A7CE46E007E4}" srcOrd="4" destOrd="0" presId="urn:microsoft.com/office/officeart/2005/8/layout/process4"/>
    <dgm:cxn modelId="{0FEAED2B-D0AE-41AB-89AC-C4FC69B5BEC5}" type="presParOf" srcId="{243592A5-CB36-4FD4-9FEB-A7CE46E007E4}" destId="{3DD28462-50AD-412B-B3C2-9C20831C2B03}" srcOrd="0" destOrd="0" presId="urn:microsoft.com/office/officeart/2005/8/layout/process4"/>
    <dgm:cxn modelId="{3B751D89-ABA0-44A9-96D0-AA1EF7797919}" type="presParOf" srcId="{72CBA874-A1D7-4303-8BD8-F13FCD58EB2C}" destId="{B4DABA3C-6F93-4508-999A-F9F937FB4BA9}" srcOrd="5" destOrd="0" presId="urn:microsoft.com/office/officeart/2005/8/layout/process4"/>
    <dgm:cxn modelId="{B2E73BF4-5790-4875-A414-4F513677FB7D}" type="presParOf" srcId="{72CBA874-A1D7-4303-8BD8-F13FCD58EB2C}" destId="{F3DFA8CF-3298-4AB1-85F8-F2968F7A188D}" srcOrd="6" destOrd="0" presId="urn:microsoft.com/office/officeart/2005/8/layout/process4"/>
    <dgm:cxn modelId="{F0670C03-5530-458B-B0A6-39E6B236A517}" type="presParOf" srcId="{F3DFA8CF-3298-4AB1-85F8-F2968F7A188D}" destId="{6BC4CC0F-6B2E-4550-BE48-6246CEF3F7E8}" srcOrd="0" destOrd="0" presId="urn:microsoft.com/office/officeart/2005/8/layout/process4"/>
    <dgm:cxn modelId="{3859C3AF-0C64-477A-B77C-25D86748AB75}" type="presParOf" srcId="{F3DFA8CF-3298-4AB1-85F8-F2968F7A188D}" destId="{DBFE5812-494C-487E-8DFF-06C5AB6E14AC}" srcOrd="1" destOrd="0" presId="urn:microsoft.com/office/officeart/2005/8/layout/process4"/>
    <dgm:cxn modelId="{8F86CB8B-1D6C-4B07-93FA-CCBB1F0D1D45}" type="presParOf" srcId="{F3DFA8CF-3298-4AB1-85F8-F2968F7A188D}" destId="{25C3A6DE-B3C1-4951-B914-94C2ADEEEB65}" srcOrd="2" destOrd="0" presId="urn:microsoft.com/office/officeart/2005/8/layout/process4"/>
    <dgm:cxn modelId="{6162E4E0-1C63-47CF-8B2C-E42534A36733}" type="presParOf" srcId="{25C3A6DE-B3C1-4951-B914-94C2ADEEEB65}" destId="{E9FF5819-75E4-4A3D-A9C2-5CE1ABA55F55}" srcOrd="0" destOrd="0" presId="urn:microsoft.com/office/officeart/2005/8/layout/process4"/>
    <dgm:cxn modelId="{0E180EF2-9362-4B32-84D0-8F54219A89A4}" type="presParOf" srcId="{72CBA874-A1D7-4303-8BD8-F13FCD58EB2C}" destId="{C756C790-6E65-405A-B653-222954736F95}" srcOrd="7" destOrd="0" presId="urn:microsoft.com/office/officeart/2005/8/layout/process4"/>
    <dgm:cxn modelId="{B72E1E9F-4FD2-4344-A536-696249FF5F34}" type="presParOf" srcId="{72CBA874-A1D7-4303-8BD8-F13FCD58EB2C}" destId="{8AB076D9-CB1A-425D-9D6B-0ED896AE0DDB}" srcOrd="8" destOrd="0" presId="urn:microsoft.com/office/officeart/2005/8/layout/process4"/>
    <dgm:cxn modelId="{081C1A86-840F-4554-9046-619F52237597}" type="presParOf" srcId="{8AB076D9-CB1A-425D-9D6B-0ED896AE0DDB}" destId="{EE3342CD-937D-40FC-B865-355A3FCF5AAF}"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E5A81100-DFAA-47BF-A8D7-DD8B62B4E278}"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3A64C15F-341C-4757-A281-D74EDAB5BB77}">
      <dgm:prSet/>
      <dgm:spPr/>
      <dgm:t>
        <a:bodyPr/>
        <a:lstStyle/>
        <a:p>
          <a:pPr>
            <a:lnSpc>
              <a:spcPct val="100000"/>
            </a:lnSpc>
          </a:pPr>
          <a:r>
            <a:rPr lang="en-US"/>
            <a:t>Despite the previous arguments…</a:t>
          </a:r>
        </a:p>
      </dgm:t>
    </dgm:pt>
    <dgm:pt modelId="{1AD97144-7497-486A-AA49-3E969B2FAEE3}" type="parTrans" cxnId="{16EAF677-F4F3-4070-8B13-BB5DCCD15DA3}">
      <dgm:prSet/>
      <dgm:spPr/>
      <dgm:t>
        <a:bodyPr/>
        <a:lstStyle/>
        <a:p>
          <a:endParaRPr lang="en-US"/>
        </a:p>
      </dgm:t>
    </dgm:pt>
    <dgm:pt modelId="{27D1B87A-AD9B-4EAC-83DD-B75B1CAD78DD}" type="sibTrans" cxnId="{16EAF677-F4F3-4070-8B13-BB5DCCD15DA3}">
      <dgm:prSet/>
      <dgm:spPr/>
      <dgm:t>
        <a:bodyPr/>
        <a:lstStyle/>
        <a:p>
          <a:endParaRPr lang="en-US"/>
        </a:p>
      </dgm:t>
    </dgm:pt>
    <dgm:pt modelId="{67CE2E32-5672-405B-B1C4-78009DB5627B}">
      <dgm:prSet/>
      <dgm:spPr/>
      <dgm:t>
        <a:bodyPr/>
        <a:lstStyle/>
        <a:p>
          <a:pPr>
            <a:lnSpc>
              <a:spcPct val="100000"/>
            </a:lnSpc>
          </a:pPr>
          <a:r>
            <a:rPr lang="en-US"/>
            <a:t>However, we should also consider…</a:t>
          </a:r>
        </a:p>
      </dgm:t>
    </dgm:pt>
    <dgm:pt modelId="{7CFB8808-AB11-4E36-A142-9E72C1828DBD}" type="parTrans" cxnId="{2748F292-904C-44B6-B3E6-4260D26C452F}">
      <dgm:prSet/>
      <dgm:spPr/>
      <dgm:t>
        <a:bodyPr/>
        <a:lstStyle/>
        <a:p>
          <a:endParaRPr lang="en-US"/>
        </a:p>
      </dgm:t>
    </dgm:pt>
    <dgm:pt modelId="{777F4A6D-17BD-4551-AC77-348867F342BE}" type="sibTrans" cxnId="{2748F292-904C-44B6-B3E6-4260D26C452F}">
      <dgm:prSet/>
      <dgm:spPr/>
      <dgm:t>
        <a:bodyPr/>
        <a:lstStyle/>
        <a:p>
          <a:endParaRPr lang="en-US"/>
        </a:p>
      </dgm:t>
    </dgm:pt>
    <dgm:pt modelId="{AFEBE054-772D-48B3-AF8D-B3E6E5CF7B4E}">
      <dgm:prSet/>
      <dgm:spPr/>
      <dgm:t>
        <a:bodyPr/>
        <a:lstStyle/>
        <a:p>
          <a:pPr>
            <a:lnSpc>
              <a:spcPct val="100000"/>
            </a:lnSpc>
          </a:pPr>
          <a:r>
            <a:rPr lang="en-US"/>
            <a:t>In spite of the above examples..</a:t>
          </a:r>
        </a:p>
      </dgm:t>
    </dgm:pt>
    <dgm:pt modelId="{FB9C6B85-5B47-4CF6-A416-121C28E8924F}" type="parTrans" cxnId="{37DB46B6-2627-4BE1-926E-0184A912CCBA}">
      <dgm:prSet/>
      <dgm:spPr/>
      <dgm:t>
        <a:bodyPr/>
        <a:lstStyle/>
        <a:p>
          <a:endParaRPr lang="en-US"/>
        </a:p>
      </dgm:t>
    </dgm:pt>
    <dgm:pt modelId="{D63229D1-4C9D-49D4-8FB4-2356E0A05ABE}" type="sibTrans" cxnId="{37DB46B6-2627-4BE1-926E-0184A912CCBA}">
      <dgm:prSet/>
      <dgm:spPr/>
      <dgm:t>
        <a:bodyPr/>
        <a:lstStyle/>
        <a:p>
          <a:endParaRPr lang="en-US"/>
        </a:p>
      </dgm:t>
    </dgm:pt>
    <dgm:pt modelId="{926D8A53-C9C7-404F-8775-C3CC0637ECC6}">
      <dgm:prSet/>
      <dgm:spPr/>
      <dgm:t>
        <a:bodyPr/>
        <a:lstStyle/>
        <a:p>
          <a:pPr>
            <a:lnSpc>
              <a:spcPct val="100000"/>
            </a:lnSpc>
          </a:pPr>
          <a:r>
            <a:rPr lang="en-US"/>
            <a:t>On the other hand…</a:t>
          </a:r>
        </a:p>
      </dgm:t>
    </dgm:pt>
    <dgm:pt modelId="{9C11E518-94D8-487F-8159-857BC2520BAF}" type="parTrans" cxnId="{940C62C0-8AA4-4458-9530-759C5FA46093}">
      <dgm:prSet/>
      <dgm:spPr/>
      <dgm:t>
        <a:bodyPr/>
        <a:lstStyle/>
        <a:p>
          <a:endParaRPr lang="en-US"/>
        </a:p>
      </dgm:t>
    </dgm:pt>
    <dgm:pt modelId="{CDA46AE2-1DB2-40F6-8A6C-72F1681BE681}" type="sibTrans" cxnId="{940C62C0-8AA4-4458-9530-759C5FA46093}">
      <dgm:prSet/>
      <dgm:spPr/>
      <dgm:t>
        <a:bodyPr/>
        <a:lstStyle/>
        <a:p>
          <a:endParaRPr lang="en-US"/>
        </a:p>
      </dgm:t>
    </dgm:pt>
    <dgm:pt modelId="{BBBADFD6-83A6-475F-8F46-B09A97D09D03}" type="pres">
      <dgm:prSet presAssocID="{E5A81100-DFAA-47BF-A8D7-DD8B62B4E278}" presName="root" presStyleCnt="0">
        <dgm:presLayoutVars>
          <dgm:dir/>
          <dgm:resizeHandles val="exact"/>
        </dgm:presLayoutVars>
      </dgm:prSet>
      <dgm:spPr/>
    </dgm:pt>
    <dgm:pt modelId="{DDBFD277-FF37-49E1-B5A3-6CBAB31966E1}" type="pres">
      <dgm:prSet presAssocID="{3A64C15F-341C-4757-A281-D74EDAB5BB77}" presName="compNode" presStyleCnt="0"/>
      <dgm:spPr/>
    </dgm:pt>
    <dgm:pt modelId="{D549A99D-DD61-41FD-87B6-68F8E676A688}" type="pres">
      <dgm:prSet presAssocID="{3A64C15F-341C-4757-A281-D74EDAB5BB77}" presName="bgRect" presStyleLbl="bgShp" presStyleIdx="0" presStyleCnt="4"/>
      <dgm:spPr/>
    </dgm:pt>
    <dgm:pt modelId="{4EC08B6E-EC59-468E-A68B-94477B7AC8B3}" type="pres">
      <dgm:prSet presAssocID="{3A64C15F-341C-4757-A281-D74EDAB5BB77}"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Document"/>
        </a:ext>
      </dgm:extLst>
    </dgm:pt>
    <dgm:pt modelId="{F614FCED-FCAF-4811-A58A-0CD9F18ED2BD}" type="pres">
      <dgm:prSet presAssocID="{3A64C15F-341C-4757-A281-D74EDAB5BB77}" presName="spaceRect" presStyleCnt="0"/>
      <dgm:spPr/>
    </dgm:pt>
    <dgm:pt modelId="{0980DE7E-F2BB-43A5-9B98-95C4F7AFC16E}" type="pres">
      <dgm:prSet presAssocID="{3A64C15F-341C-4757-A281-D74EDAB5BB77}" presName="parTx" presStyleLbl="revTx" presStyleIdx="0" presStyleCnt="4">
        <dgm:presLayoutVars>
          <dgm:chMax val="0"/>
          <dgm:chPref val="0"/>
        </dgm:presLayoutVars>
      </dgm:prSet>
      <dgm:spPr/>
    </dgm:pt>
    <dgm:pt modelId="{BF0F2B9D-4DDE-4908-BE54-E5A7E7F5CB1A}" type="pres">
      <dgm:prSet presAssocID="{27D1B87A-AD9B-4EAC-83DD-B75B1CAD78DD}" presName="sibTrans" presStyleCnt="0"/>
      <dgm:spPr/>
    </dgm:pt>
    <dgm:pt modelId="{3CDF0F5C-C570-49C3-A481-57A93001F6D1}" type="pres">
      <dgm:prSet presAssocID="{67CE2E32-5672-405B-B1C4-78009DB5627B}" presName="compNode" presStyleCnt="0"/>
      <dgm:spPr/>
    </dgm:pt>
    <dgm:pt modelId="{3E9B4FE7-56E6-4EB3-92F4-888264E435CD}" type="pres">
      <dgm:prSet presAssocID="{67CE2E32-5672-405B-B1C4-78009DB5627B}" presName="bgRect" presStyleLbl="bgShp" presStyleIdx="1" presStyleCnt="4"/>
      <dgm:spPr/>
    </dgm:pt>
    <dgm:pt modelId="{7F3ACFA2-8194-4381-BF43-0EA6BF07018F}" type="pres">
      <dgm:prSet presAssocID="{67CE2E32-5672-405B-B1C4-78009DB5627B}"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Gold bars"/>
        </a:ext>
      </dgm:extLst>
    </dgm:pt>
    <dgm:pt modelId="{E63102CF-E669-472B-8385-270BB5ADBB3B}" type="pres">
      <dgm:prSet presAssocID="{67CE2E32-5672-405B-B1C4-78009DB5627B}" presName="spaceRect" presStyleCnt="0"/>
      <dgm:spPr/>
    </dgm:pt>
    <dgm:pt modelId="{F39438B5-1587-49C0-A185-DB7313D5D628}" type="pres">
      <dgm:prSet presAssocID="{67CE2E32-5672-405B-B1C4-78009DB5627B}" presName="parTx" presStyleLbl="revTx" presStyleIdx="1" presStyleCnt="4">
        <dgm:presLayoutVars>
          <dgm:chMax val="0"/>
          <dgm:chPref val="0"/>
        </dgm:presLayoutVars>
      </dgm:prSet>
      <dgm:spPr/>
    </dgm:pt>
    <dgm:pt modelId="{8B8A11FF-02A1-42D1-8252-0CCD528F7665}" type="pres">
      <dgm:prSet presAssocID="{777F4A6D-17BD-4551-AC77-348867F342BE}" presName="sibTrans" presStyleCnt="0"/>
      <dgm:spPr/>
    </dgm:pt>
    <dgm:pt modelId="{4DCED821-D741-4E9D-9EB0-2514FA231E5B}" type="pres">
      <dgm:prSet presAssocID="{AFEBE054-772D-48B3-AF8D-B3E6E5CF7B4E}" presName="compNode" presStyleCnt="0"/>
      <dgm:spPr/>
    </dgm:pt>
    <dgm:pt modelId="{82339674-DB81-4F9C-AEFA-6B2321FF46C7}" type="pres">
      <dgm:prSet presAssocID="{AFEBE054-772D-48B3-AF8D-B3E6E5CF7B4E}" presName="bgRect" presStyleLbl="bgShp" presStyleIdx="2" presStyleCnt="4"/>
      <dgm:spPr/>
    </dgm:pt>
    <dgm:pt modelId="{79C887DA-07C1-4A21-9DD9-5C625B567928}" type="pres">
      <dgm:prSet presAssocID="{AFEBE054-772D-48B3-AF8D-B3E6E5CF7B4E}"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Open Quotation Mark"/>
        </a:ext>
      </dgm:extLst>
    </dgm:pt>
    <dgm:pt modelId="{FB8FE30D-C77F-43A5-A48F-9164EEB44533}" type="pres">
      <dgm:prSet presAssocID="{AFEBE054-772D-48B3-AF8D-B3E6E5CF7B4E}" presName="spaceRect" presStyleCnt="0"/>
      <dgm:spPr/>
    </dgm:pt>
    <dgm:pt modelId="{5B58B1CA-4929-4BA5-B818-69D291FBFE6D}" type="pres">
      <dgm:prSet presAssocID="{AFEBE054-772D-48B3-AF8D-B3E6E5CF7B4E}" presName="parTx" presStyleLbl="revTx" presStyleIdx="2" presStyleCnt="4">
        <dgm:presLayoutVars>
          <dgm:chMax val="0"/>
          <dgm:chPref val="0"/>
        </dgm:presLayoutVars>
      </dgm:prSet>
      <dgm:spPr/>
    </dgm:pt>
    <dgm:pt modelId="{65509AEB-B012-4649-A99B-9327E143BA6B}" type="pres">
      <dgm:prSet presAssocID="{D63229D1-4C9D-49D4-8FB4-2356E0A05ABE}" presName="sibTrans" presStyleCnt="0"/>
      <dgm:spPr/>
    </dgm:pt>
    <dgm:pt modelId="{57995572-6445-4045-8F83-7C9ECDB2432D}" type="pres">
      <dgm:prSet presAssocID="{926D8A53-C9C7-404F-8775-C3CC0637ECC6}" presName="compNode" presStyleCnt="0"/>
      <dgm:spPr/>
    </dgm:pt>
    <dgm:pt modelId="{05F58F17-7484-46E5-B67A-C68E73753E78}" type="pres">
      <dgm:prSet presAssocID="{926D8A53-C9C7-404F-8775-C3CC0637ECC6}" presName="bgRect" presStyleLbl="bgShp" presStyleIdx="3" presStyleCnt="4"/>
      <dgm:spPr/>
    </dgm:pt>
    <dgm:pt modelId="{1CA6D081-2A25-48E4-B9C4-68855688C0C4}" type="pres">
      <dgm:prSet presAssocID="{926D8A53-C9C7-404F-8775-C3CC0637ECC6}"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Open Hand"/>
        </a:ext>
      </dgm:extLst>
    </dgm:pt>
    <dgm:pt modelId="{49FDE113-F418-4E38-BF9B-E47C782C7F78}" type="pres">
      <dgm:prSet presAssocID="{926D8A53-C9C7-404F-8775-C3CC0637ECC6}" presName="spaceRect" presStyleCnt="0"/>
      <dgm:spPr/>
    </dgm:pt>
    <dgm:pt modelId="{66124C8C-B56F-4FAC-8E7A-445798E7177F}" type="pres">
      <dgm:prSet presAssocID="{926D8A53-C9C7-404F-8775-C3CC0637ECC6}" presName="parTx" presStyleLbl="revTx" presStyleIdx="3" presStyleCnt="4">
        <dgm:presLayoutVars>
          <dgm:chMax val="0"/>
          <dgm:chPref val="0"/>
        </dgm:presLayoutVars>
      </dgm:prSet>
      <dgm:spPr/>
    </dgm:pt>
  </dgm:ptLst>
  <dgm:cxnLst>
    <dgm:cxn modelId="{ACF57316-24C3-47A1-983B-7BBAEFD5A524}" type="presOf" srcId="{AFEBE054-772D-48B3-AF8D-B3E6E5CF7B4E}" destId="{5B58B1CA-4929-4BA5-B818-69D291FBFE6D}" srcOrd="0" destOrd="0" presId="urn:microsoft.com/office/officeart/2018/2/layout/IconVerticalSolidList"/>
    <dgm:cxn modelId="{16EAF677-F4F3-4070-8B13-BB5DCCD15DA3}" srcId="{E5A81100-DFAA-47BF-A8D7-DD8B62B4E278}" destId="{3A64C15F-341C-4757-A281-D74EDAB5BB77}" srcOrd="0" destOrd="0" parTransId="{1AD97144-7497-486A-AA49-3E969B2FAEE3}" sibTransId="{27D1B87A-AD9B-4EAC-83DD-B75B1CAD78DD}"/>
    <dgm:cxn modelId="{F9161C78-B1EF-4F8F-8691-B77966BB6397}" type="presOf" srcId="{67CE2E32-5672-405B-B1C4-78009DB5627B}" destId="{F39438B5-1587-49C0-A185-DB7313D5D628}" srcOrd="0" destOrd="0" presId="urn:microsoft.com/office/officeart/2018/2/layout/IconVerticalSolidList"/>
    <dgm:cxn modelId="{2748F292-904C-44B6-B3E6-4260D26C452F}" srcId="{E5A81100-DFAA-47BF-A8D7-DD8B62B4E278}" destId="{67CE2E32-5672-405B-B1C4-78009DB5627B}" srcOrd="1" destOrd="0" parTransId="{7CFB8808-AB11-4E36-A142-9E72C1828DBD}" sibTransId="{777F4A6D-17BD-4551-AC77-348867F342BE}"/>
    <dgm:cxn modelId="{93437BA8-AC22-4DDE-989C-97FFA09AFBF5}" type="presOf" srcId="{E5A81100-DFAA-47BF-A8D7-DD8B62B4E278}" destId="{BBBADFD6-83A6-475F-8F46-B09A97D09D03}" srcOrd="0" destOrd="0" presId="urn:microsoft.com/office/officeart/2018/2/layout/IconVerticalSolidList"/>
    <dgm:cxn modelId="{0A7170B0-A137-408D-96BA-F53AF0450335}" type="presOf" srcId="{926D8A53-C9C7-404F-8775-C3CC0637ECC6}" destId="{66124C8C-B56F-4FAC-8E7A-445798E7177F}" srcOrd="0" destOrd="0" presId="urn:microsoft.com/office/officeart/2018/2/layout/IconVerticalSolidList"/>
    <dgm:cxn modelId="{0EA878B0-87B2-4DF2-9453-80EEF7884EAD}" type="presOf" srcId="{3A64C15F-341C-4757-A281-D74EDAB5BB77}" destId="{0980DE7E-F2BB-43A5-9B98-95C4F7AFC16E}" srcOrd="0" destOrd="0" presId="urn:microsoft.com/office/officeart/2018/2/layout/IconVerticalSolidList"/>
    <dgm:cxn modelId="{37DB46B6-2627-4BE1-926E-0184A912CCBA}" srcId="{E5A81100-DFAA-47BF-A8D7-DD8B62B4E278}" destId="{AFEBE054-772D-48B3-AF8D-B3E6E5CF7B4E}" srcOrd="2" destOrd="0" parTransId="{FB9C6B85-5B47-4CF6-A416-121C28E8924F}" sibTransId="{D63229D1-4C9D-49D4-8FB4-2356E0A05ABE}"/>
    <dgm:cxn modelId="{940C62C0-8AA4-4458-9530-759C5FA46093}" srcId="{E5A81100-DFAA-47BF-A8D7-DD8B62B4E278}" destId="{926D8A53-C9C7-404F-8775-C3CC0637ECC6}" srcOrd="3" destOrd="0" parTransId="{9C11E518-94D8-487F-8159-857BC2520BAF}" sibTransId="{CDA46AE2-1DB2-40F6-8A6C-72F1681BE681}"/>
    <dgm:cxn modelId="{9EC2CA7F-7A61-4C76-8C19-54DB7C8177ED}" type="presParOf" srcId="{BBBADFD6-83A6-475F-8F46-B09A97D09D03}" destId="{DDBFD277-FF37-49E1-B5A3-6CBAB31966E1}" srcOrd="0" destOrd="0" presId="urn:microsoft.com/office/officeart/2018/2/layout/IconVerticalSolidList"/>
    <dgm:cxn modelId="{B63F1A9E-7FAA-4022-A848-99B336945B59}" type="presParOf" srcId="{DDBFD277-FF37-49E1-B5A3-6CBAB31966E1}" destId="{D549A99D-DD61-41FD-87B6-68F8E676A688}" srcOrd="0" destOrd="0" presId="urn:microsoft.com/office/officeart/2018/2/layout/IconVerticalSolidList"/>
    <dgm:cxn modelId="{9FDD4B3E-8D85-4A6A-A395-4FA8A4F85D59}" type="presParOf" srcId="{DDBFD277-FF37-49E1-B5A3-6CBAB31966E1}" destId="{4EC08B6E-EC59-468E-A68B-94477B7AC8B3}" srcOrd="1" destOrd="0" presId="urn:microsoft.com/office/officeart/2018/2/layout/IconVerticalSolidList"/>
    <dgm:cxn modelId="{B142FFF6-7130-4874-BD0B-AB61A087DFF8}" type="presParOf" srcId="{DDBFD277-FF37-49E1-B5A3-6CBAB31966E1}" destId="{F614FCED-FCAF-4811-A58A-0CD9F18ED2BD}" srcOrd="2" destOrd="0" presId="urn:microsoft.com/office/officeart/2018/2/layout/IconVerticalSolidList"/>
    <dgm:cxn modelId="{BFA9AF99-DC84-40F0-A480-09A72837F208}" type="presParOf" srcId="{DDBFD277-FF37-49E1-B5A3-6CBAB31966E1}" destId="{0980DE7E-F2BB-43A5-9B98-95C4F7AFC16E}" srcOrd="3" destOrd="0" presId="urn:microsoft.com/office/officeart/2018/2/layout/IconVerticalSolidList"/>
    <dgm:cxn modelId="{02DD30F5-F68D-4F8A-B813-06238C68B91C}" type="presParOf" srcId="{BBBADFD6-83A6-475F-8F46-B09A97D09D03}" destId="{BF0F2B9D-4DDE-4908-BE54-E5A7E7F5CB1A}" srcOrd="1" destOrd="0" presId="urn:microsoft.com/office/officeart/2018/2/layout/IconVerticalSolidList"/>
    <dgm:cxn modelId="{BE1C3D93-A23F-4F76-832B-0244624D1FFE}" type="presParOf" srcId="{BBBADFD6-83A6-475F-8F46-B09A97D09D03}" destId="{3CDF0F5C-C570-49C3-A481-57A93001F6D1}" srcOrd="2" destOrd="0" presId="urn:microsoft.com/office/officeart/2018/2/layout/IconVerticalSolidList"/>
    <dgm:cxn modelId="{5830EA06-BDCE-4265-8149-A7F72FABAE13}" type="presParOf" srcId="{3CDF0F5C-C570-49C3-A481-57A93001F6D1}" destId="{3E9B4FE7-56E6-4EB3-92F4-888264E435CD}" srcOrd="0" destOrd="0" presId="urn:microsoft.com/office/officeart/2018/2/layout/IconVerticalSolidList"/>
    <dgm:cxn modelId="{FC35C33F-4DAA-4970-A4B0-471A4F8E144C}" type="presParOf" srcId="{3CDF0F5C-C570-49C3-A481-57A93001F6D1}" destId="{7F3ACFA2-8194-4381-BF43-0EA6BF07018F}" srcOrd="1" destOrd="0" presId="urn:microsoft.com/office/officeart/2018/2/layout/IconVerticalSolidList"/>
    <dgm:cxn modelId="{DF6622DA-D3F3-44AA-83AB-6AD9CA65DDFE}" type="presParOf" srcId="{3CDF0F5C-C570-49C3-A481-57A93001F6D1}" destId="{E63102CF-E669-472B-8385-270BB5ADBB3B}" srcOrd="2" destOrd="0" presId="urn:microsoft.com/office/officeart/2018/2/layout/IconVerticalSolidList"/>
    <dgm:cxn modelId="{37271AA3-B477-4D7D-AF62-7F528D8DF39B}" type="presParOf" srcId="{3CDF0F5C-C570-49C3-A481-57A93001F6D1}" destId="{F39438B5-1587-49C0-A185-DB7313D5D628}" srcOrd="3" destOrd="0" presId="urn:microsoft.com/office/officeart/2018/2/layout/IconVerticalSolidList"/>
    <dgm:cxn modelId="{0F6FB733-C582-4CAF-9D36-B51AD2AFCC58}" type="presParOf" srcId="{BBBADFD6-83A6-475F-8F46-B09A97D09D03}" destId="{8B8A11FF-02A1-42D1-8252-0CCD528F7665}" srcOrd="3" destOrd="0" presId="urn:microsoft.com/office/officeart/2018/2/layout/IconVerticalSolidList"/>
    <dgm:cxn modelId="{1117A9B9-B904-4BDC-90E7-A3CAB19B4578}" type="presParOf" srcId="{BBBADFD6-83A6-475F-8F46-B09A97D09D03}" destId="{4DCED821-D741-4E9D-9EB0-2514FA231E5B}" srcOrd="4" destOrd="0" presId="urn:microsoft.com/office/officeart/2018/2/layout/IconVerticalSolidList"/>
    <dgm:cxn modelId="{4194D72C-EEF2-481F-A6F9-929264E6FA3E}" type="presParOf" srcId="{4DCED821-D741-4E9D-9EB0-2514FA231E5B}" destId="{82339674-DB81-4F9C-AEFA-6B2321FF46C7}" srcOrd="0" destOrd="0" presId="urn:microsoft.com/office/officeart/2018/2/layout/IconVerticalSolidList"/>
    <dgm:cxn modelId="{0F0EA645-230E-4AB0-B674-6FCC2AE9CB58}" type="presParOf" srcId="{4DCED821-D741-4E9D-9EB0-2514FA231E5B}" destId="{79C887DA-07C1-4A21-9DD9-5C625B567928}" srcOrd="1" destOrd="0" presId="urn:microsoft.com/office/officeart/2018/2/layout/IconVerticalSolidList"/>
    <dgm:cxn modelId="{659DE4F7-BFB8-435A-84F0-11575EB049C8}" type="presParOf" srcId="{4DCED821-D741-4E9D-9EB0-2514FA231E5B}" destId="{FB8FE30D-C77F-43A5-A48F-9164EEB44533}" srcOrd="2" destOrd="0" presId="urn:microsoft.com/office/officeart/2018/2/layout/IconVerticalSolidList"/>
    <dgm:cxn modelId="{643FABCC-78F0-4998-97B7-15118EC63BC1}" type="presParOf" srcId="{4DCED821-D741-4E9D-9EB0-2514FA231E5B}" destId="{5B58B1CA-4929-4BA5-B818-69D291FBFE6D}" srcOrd="3" destOrd="0" presId="urn:microsoft.com/office/officeart/2018/2/layout/IconVerticalSolidList"/>
    <dgm:cxn modelId="{C00D7AA2-4430-494A-8D54-73F137DE66BB}" type="presParOf" srcId="{BBBADFD6-83A6-475F-8F46-B09A97D09D03}" destId="{65509AEB-B012-4649-A99B-9327E143BA6B}" srcOrd="5" destOrd="0" presId="urn:microsoft.com/office/officeart/2018/2/layout/IconVerticalSolidList"/>
    <dgm:cxn modelId="{69664293-D668-42D6-B4BA-371C3F8486B8}" type="presParOf" srcId="{BBBADFD6-83A6-475F-8F46-B09A97D09D03}" destId="{57995572-6445-4045-8F83-7C9ECDB2432D}" srcOrd="6" destOrd="0" presId="urn:microsoft.com/office/officeart/2018/2/layout/IconVerticalSolidList"/>
    <dgm:cxn modelId="{D3FA3867-C9A9-439D-AC45-1DD00DB0BA0B}" type="presParOf" srcId="{57995572-6445-4045-8F83-7C9ECDB2432D}" destId="{05F58F17-7484-46E5-B67A-C68E73753E78}" srcOrd="0" destOrd="0" presId="urn:microsoft.com/office/officeart/2018/2/layout/IconVerticalSolidList"/>
    <dgm:cxn modelId="{E6A9AC79-A709-475D-A246-B37E65D9DD55}" type="presParOf" srcId="{57995572-6445-4045-8F83-7C9ECDB2432D}" destId="{1CA6D081-2A25-48E4-B9C4-68855688C0C4}" srcOrd="1" destOrd="0" presId="urn:microsoft.com/office/officeart/2018/2/layout/IconVerticalSolidList"/>
    <dgm:cxn modelId="{153B2025-75CD-4E0A-807B-ABA752132219}" type="presParOf" srcId="{57995572-6445-4045-8F83-7C9ECDB2432D}" destId="{49FDE113-F418-4E38-BF9B-E47C782C7F78}" srcOrd="2" destOrd="0" presId="urn:microsoft.com/office/officeart/2018/2/layout/IconVerticalSolidList"/>
    <dgm:cxn modelId="{88972040-E794-4DD3-BF87-14B35DA754B3}" type="presParOf" srcId="{57995572-6445-4045-8F83-7C9ECDB2432D}" destId="{66124C8C-B56F-4FAC-8E7A-445798E7177F}"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70A04727-AC76-4DC1-97D1-FD87C530C12B}" type="doc">
      <dgm:prSet loTypeId="urn:microsoft.com/office/officeart/2016/7/layout/LinearBlockProcessNumbered" loCatId="process" qsTypeId="urn:microsoft.com/office/officeart/2005/8/quickstyle/simple2" qsCatId="simple" csTypeId="urn:microsoft.com/office/officeart/2005/8/colors/colorful2" csCatId="colorful" phldr="1"/>
      <dgm:spPr/>
      <dgm:t>
        <a:bodyPr/>
        <a:lstStyle/>
        <a:p>
          <a:endParaRPr lang="en-US"/>
        </a:p>
      </dgm:t>
    </dgm:pt>
    <dgm:pt modelId="{5B274FBC-BC71-492F-839D-375E7AEF3045}">
      <dgm:prSet/>
      <dgm:spPr/>
      <dgm:t>
        <a:bodyPr/>
        <a:lstStyle/>
        <a:p>
          <a:r>
            <a:rPr lang="en-US"/>
            <a:t>analyze the comparisons between google maps and introductions / conclusions</a:t>
          </a:r>
        </a:p>
      </dgm:t>
    </dgm:pt>
    <dgm:pt modelId="{E6373DDC-2711-410D-94FA-BC5AB4472BE2}" type="parTrans" cxnId="{8997A805-978B-425F-BBD6-BDBA001FF980}">
      <dgm:prSet/>
      <dgm:spPr/>
      <dgm:t>
        <a:bodyPr/>
        <a:lstStyle/>
        <a:p>
          <a:endParaRPr lang="en-US"/>
        </a:p>
      </dgm:t>
    </dgm:pt>
    <dgm:pt modelId="{C1ADBD1D-430E-4B9E-9DC4-31E2368C5632}" type="sibTrans" cxnId="{8997A805-978B-425F-BBD6-BDBA001FF980}">
      <dgm:prSet phldrT="01" phldr="0"/>
      <dgm:spPr/>
      <dgm:t>
        <a:bodyPr/>
        <a:lstStyle/>
        <a:p>
          <a:r>
            <a:rPr lang="en-US"/>
            <a:t>01</a:t>
          </a:r>
        </a:p>
      </dgm:t>
    </dgm:pt>
    <dgm:pt modelId="{B841AC02-8585-485A-8317-CB48619D6352}">
      <dgm:prSet/>
      <dgm:spPr/>
      <dgm:t>
        <a:bodyPr/>
        <a:lstStyle/>
        <a:p>
          <a:r>
            <a:rPr lang="en-US" dirty="0"/>
            <a:t>identify the techniques used in an introduction or a conclusion</a:t>
          </a:r>
        </a:p>
      </dgm:t>
    </dgm:pt>
    <dgm:pt modelId="{3A7CD94A-D39E-437B-97A4-66C7F387F299}" type="parTrans" cxnId="{207EAE31-5390-419A-9B07-378094E77901}">
      <dgm:prSet/>
      <dgm:spPr/>
      <dgm:t>
        <a:bodyPr/>
        <a:lstStyle/>
        <a:p>
          <a:endParaRPr lang="en-US"/>
        </a:p>
      </dgm:t>
    </dgm:pt>
    <dgm:pt modelId="{04478ECB-1545-42CE-8689-1D772787461F}" type="sibTrans" cxnId="{207EAE31-5390-419A-9B07-378094E77901}">
      <dgm:prSet phldrT="02" phldr="0"/>
      <dgm:spPr/>
      <dgm:t>
        <a:bodyPr/>
        <a:lstStyle/>
        <a:p>
          <a:r>
            <a:rPr lang="en-US"/>
            <a:t>02</a:t>
          </a:r>
        </a:p>
      </dgm:t>
    </dgm:pt>
    <dgm:pt modelId="{7453D24B-1BE4-493E-A6C8-986420812AF7}">
      <dgm:prSet/>
      <dgm:spPr/>
      <dgm:t>
        <a:bodyPr/>
        <a:lstStyle/>
        <a:p>
          <a:r>
            <a:rPr lang="en-US" dirty="0"/>
            <a:t>analyze introductions and conclusions for their value</a:t>
          </a:r>
        </a:p>
      </dgm:t>
    </dgm:pt>
    <dgm:pt modelId="{D58E2BD2-4DA5-4FC8-B3D5-CE224D52B7BC}" type="parTrans" cxnId="{5BAB3ECB-61F4-4629-9F7E-4BE10DD1A123}">
      <dgm:prSet/>
      <dgm:spPr/>
      <dgm:t>
        <a:bodyPr/>
        <a:lstStyle/>
        <a:p>
          <a:endParaRPr lang="en-US"/>
        </a:p>
      </dgm:t>
    </dgm:pt>
    <dgm:pt modelId="{927C3D8E-CA42-454E-A2E5-418828B0FB3D}" type="sibTrans" cxnId="{5BAB3ECB-61F4-4629-9F7E-4BE10DD1A123}">
      <dgm:prSet phldrT="03" phldr="0"/>
      <dgm:spPr/>
      <dgm:t>
        <a:bodyPr/>
        <a:lstStyle/>
        <a:p>
          <a:r>
            <a:rPr lang="en-US"/>
            <a:t>03</a:t>
          </a:r>
        </a:p>
      </dgm:t>
    </dgm:pt>
    <dgm:pt modelId="{16880EED-C98F-45D2-A2EB-E3B43199F506}">
      <dgm:prSet/>
      <dgm:spPr/>
      <dgm:t>
        <a:bodyPr/>
        <a:lstStyle/>
        <a:p>
          <a:r>
            <a:rPr lang="en-US" dirty="0"/>
            <a:t>write successful introductions and conclusions</a:t>
          </a:r>
        </a:p>
      </dgm:t>
    </dgm:pt>
    <dgm:pt modelId="{26B6AD1D-CB7D-48D4-B066-5103DD709F0A}" type="parTrans" cxnId="{C336CA0F-A552-4BC0-820B-E49B35EBC215}">
      <dgm:prSet/>
      <dgm:spPr/>
      <dgm:t>
        <a:bodyPr/>
        <a:lstStyle/>
        <a:p>
          <a:endParaRPr lang="en-US"/>
        </a:p>
      </dgm:t>
    </dgm:pt>
    <dgm:pt modelId="{37EB3ACB-791E-4322-B325-5A46EF27F7FD}" type="sibTrans" cxnId="{C336CA0F-A552-4BC0-820B-E49B35EBC215}">
      <dgm:prSet phldrT="04" phldr="0"/>
      <dgm:spPr/>
      <dgm:t>
        <a:bodyPr/>
        <a:lstStyle/>
        <a:p>
          <a:r>
            <a:rPr lang="en-US"/>
            <a:t>04</a:t>
          </a:r>
        </a:p>
      </dgm:t>
    </dgm:pt>
    <dgm:pt modelId="{CC302E33-8F0D-4603-8280-40516F026C60}" type="pres">
      <dgm:prSet presAssocID="{70A04727-AC76-4DC1-97D1-FD87C530C12B}" presName="Name0" presStyleCnt="0">
        <dgm:presLayoutVars>
          <dgm:animLvl val="lvl"/>
          <dgm:resizeHandles val="exact"/>
        </dgm:presLayoutVars>
      </dgm:prSet>
      <dgm:spPr/>
    </dgm:pt>
    <dgm:pt modelId="{68D71A3F-DA5B-4DF1-8B9F-3578C9A98C20}" type="pres">
      <dgm:prSet presAssocID="{5B274FBC-BC71-492F-839D-375E7AEF3045}" presName="compositeNode" presStyleCnt="0">
        <dgm:presLayoutVars>
          <dgm:bulletEnabled val="1"/>
        </dgm:presLayoutVars>
      </dgm:prSet>
      <dgm:spPr/>
    </dgm:pt>
    <dgm:pt modelId="{97C977EB-13EF-4A5E-96C4-98D015142D88}" type="pres">
      <dgm:prSet presAssocID="{5B274FBC-BC71-492F-839D-375E7AEF3045}" presName="bgRect" presStyleLbl="alignNode1" presStyleIdx="0" presStyleCnt="4"/>
      <dgm:spPr/>
    </dgm:pt>
    <dgm:pt modelId="{49002E92-2EC9-4196-993F-65CED74BA316}" type="pres">
      <dgm:prSet presAssocID="{C1ADBD1D-430E-4B9E-9DC4-31E2368C5632}" presName="sibTransNodeRect" presStyleLbl="alignNode1" presStyleIdx="0" presStyleCnt="4">
        <dgm:presLayoutVars>
          <dgm:chMax val="0"/>
          <dgm:bulletEnabled val="1"/>
        </dgm:presLayoutVars>
      </dgm:prSet>
      <dgm:spPr/>
    </dgm:pt>
    <dgm:pt modelId="{DA6765F4-55FA-4632-952E-64C02D0A4789}" type="pres">
      <dgm:prSet presAssocID="{5B274FBC-BC71-492F-839D-375E7AEF3045}" presName="nodeRect" presStyleLbl="alignNode1" presStyleIdx="0" presStyleCnt="4">
        <dgm:presLayoutVars>
          <dgm:bulletEnabled val="1"/>
        </dgm:presLayoutVars>
      </dgm:prSet>
      <dgm:spPr/>
    </dgm:pt>
    <dgm:pt modelId="{42959763-3F91-4A68-BA8C-795F495CC62A}" type="pres">
      <dgm:prSet presAssocID="{C1ADBD1D-430E-4B9E-9DC4-31E2368C5632}" presName="sibTrans" presStyleCnt="0"/>
      <dgm:spPr/>
    </dgm:pt>
    <dgm:pt modelId="{896A0C41-D84E-4C5D-AFFF-9B0BF8AC4F5B}" type="pres">
      <dgm:prSet presAssocID="{B841AC02-8585-485A-8317-CB48619D6352}" presName="compositeNode" presStyleCnt="0">
        <dgm:presLayoutVars>
          <dgm:bulletEnabled val="1"/>
        </dgm:presLayoutVars>
      </dgm:prSet>
      <dgm:spPr/>
    </dgm:pt>
    <dgm:pt modelId="{98391A29-CEF2-4807-A6AA-BA23F095B6F5}" type="pres">
      <dgm:prSet presAssocID="{B841AC02-8585-485A-8317-CB48619D6352}" presName="bgRect" presStyleLbl="alignNode1" presStyleIdx="1" presStyleCnt="4"/>
      <dgm:spPr/>
    </dgm:pt>
    <dgm:pt modelId="{986F1D67-59B4-453C-B15B-430520471F92}" type="pres">
      <dgm:prSet presAssocID="{04478ECB-1545-42CE-8689-1D772787461F}" presName="sibTransNodeRect" presStyleLbl="alignNode1" presStyleIdx="1" presStyleCnt="4">
        <dgm:presLayoutVars>
          <dgm:chMax val="0"/>
          <dgm:bulletEnabled val="1"/>
        </dgm:presLayoutVars>
      </dgm:prSet>
      <dgm:spPr/>
    </dgm:pt>
    <dgm:pt modelId="{2EF442C2-5757-4BFA-A880-1FE4025D7AFA}" type="pres">
      <dgm:prSet presAssocID="{B841AC02-8585-485A-8317-CB48619D6352}" presName="nodeRect" presStyleLbl="alignNode1" presStyleIdx="1" presStyleCnt="4">
        <dgm:presLayoutVars>
          <dgm:bulletEnabled val="1"/>
        </dgm:presLayoutVars>
      </dgm:prSet>
      <dgm:spPr/>
    </dgm:pt>
    <dgm:pt modelId="{C9039AC5-54F8-4311-B389-A123119454FB}" type="pres">
      <dgm:prSet presAssocID="{04478ECB-1545-42CE-8689-1D772787461F}" presName="sibTrans" presStyleCnt="0"/>
      <dgm:spPr/>
    </dgm:pt>
    <dgm:pt modelId="{FC17D5AF-27D9-440D-89DE-6C4C298DA643}" type="pres">
      <dgm:prSet presAssocID="{7453D24B-1BE4-493E-A6C8-986420812AF7}" presName="compositeNode" presStyleCnt="0">
        <dgm:presLayoutVars>
          <dgm:bulletEnabled val="1"/>
        </dgm:presLayoutVars>
      </dgm:prSet>
      <dgm:spPr/>
    </dgm:pt>
    <dgm:pt modelId="{3BCB34C6-EBFE-41DA-B9FB-EF0A2C9DF91F}" type="pres">
      <dgm:prSet presAssocID="{7453D24B-1BE4-493E-A6C8-986420812AF7}" presName="bgRect" presStyleLbl="alignNode1" presStyleIdx="2" presStyleCnt="4"/>
      <dgm:spPr/>
    </dgm:pt>
    <dgm:pt modelId="{342A711A-DEB5-418A-AE58-72B0527A9465}" type="pres">
      <dgm:prSet presAssocID="{927C3D8E-CA42-454E-A2E5-418828B0FB3D}" presName="sibTransNodeRect" presStyleLbl="alignNode1" presStyleIdx="2" presStyleCnt="4">
        <dgm:presLayoutVars>
          <dgm:chMax val="0"/>
          <dgm:bulletEnabled val="1"/>
        </dgm:presLayoutVars>
      </dgm:prSet>
      <dgm:spPr/>
    </dgm:pt>
    <dgm:pt modelId="{16C94FE0-CAA5-480C-BE80-022A1C8D3BC7}" type="pres">
      <dgm:prSet presAssocID="{7453D24B-1BE4-493E-A6C8-986420812AF7}" presName="nodeRect" presStyleLbl="alignNode1" presStyleIdx="2" presStyleCnt="4">
        <dgm:presLayoutVars>
          <dgm:bulletEnabled val="1"/>
        </dgm:presLayoutVars>
      </dgm:prSet>
      <dgm:spPr/>
    </dgm:pt>
    <dgm:pt modelId="{7577FBF5-7542-4DCF-9C68-949BD084E4A4}" type="pres">
      <dgm:prSet presAssocID="{927C3D8E-CA42-454E-A2E5-418828B0FB3D}" presName="sibTrans" presStyleCnt="0"/>
      <dgm:spPr/>
    </dgm:pt>
    <dgm:pt modelId="{B4AF393A-3336-4D31-A9D2-50739A8F2D1C}" type="pres">
      <dgm:prSet presAssocID="{16880EED-C98F-45D2-A2EB-E3B43199F506}" presName="compositeNode" presStyleCnt="0">
        <dgm:presLayoutVars>
          <dgm:bulletEnabled val="1"/>
        </dgm:presLayoutVars>
      </dgm:prSet>
      <dgm:spPr/>
    </dgm:pt>
    <dgm:pt modelId="{CB98B136-5BBA-45F6-8C21-71A359A7A092}" type="pres">
      <dgm:prSet presAssocID="{16880EED-C98F-45D2-A2EB-E3B43199F506}" presName="bgRect" presStyleLbl="alignNode1" presStyleIdx="3" presStyleCnt="4"/>
      <dgm:spPr/>
    </dgm:pt>
    <dgm:pt modelId="{D227CB94-480A-433A-A1B6-F3985FE3286B}" type="pres">
      <dgm:prSet presAssocID="{37EB3ACB-791E-4322-B325-5A46EF27F7FD}" presName="sibTransNodeRect" presStyleLbl="alignNode1" presStyleIdx="3" presStyleCnt="4">
        <dgm:presLayoutVars>
          <dgm:chMax val="0"/>
          <dgm:bulletEnabled val="1"/>
        </dgm:presLayoutVars>
      </dgm:prSet>
      <dgm:spPr/>
    </dgm:pt>
    <dgm:pt modelId="{9416D236-0E6D-4FDF-990D-7BCC561530F2}" type="pres">
      <dgm:prSet presAssocID="{16880EED-C98F-45D2-A2EB-E3B43199F506}" presName="nodeRect" presStyleLbl="alignNode1" presStyleIdx="3" presStyleCnt="4">
        <dgm:presLayoutVars>
          <dgm:bulletEnabled val="1"/>
        </dgm:presLayoutVars>
      </dgm:prSet>
      <dgm:spPr/>
    </dgm:pt>
  </dgm:ptLst>
  <dgm:cxnLst>
    <dgm:cxn modelId="{8997A805-978B-425F-BBD6-BDBA001FF980}" srcId="{70A04727-AC76-4DC1-97D1-FD87C530C12B}" destId="{5B274FBC-BC71-492F-839D-375E7AEF3045}" srcOrd="0" destOrd="0" parTransId="{E6373DDC-2711-410D-94FA-BC5AB4472BE2}" sibTransId="{C1ADBD1D-430E-4B9E-9DC4-31E2368C5632}"/>
    <dgm:cxn modelId="{C336CA0F-A552-4BC0-820B-E49B35EBC215}" srcId="{70A04727-AC76-4DC1-97D1-FD87C530C12B}" destId="{16880EED-C98F-45D2-A2EB-E3B43199F506}" srcOrd="3" destOrd="0" parTransId="{26B6AD1D-CB7D-48D4-B066-5103DD709F0A}" sibTransId="{37EB3ACB-791E-4322-B325-5A46EF27F7FD}"/>
    <dgm:cxn modelId="{207EAE31-5390-419A-9B07-378094E77901}" srcId="{70A04727-AC76-4DC1-97D1-FD87C530C12B}" destId="{B841AC02-8585-485A-8317-CB48619D6352}" srcOrd="1" destOrd="0" parTransId="{3A7CD94A-D39E-437B-97A4-66C7F387F299}" sibTransId="{04478ECB-1545-42CE-8689-1D772787461F}"/>
    <dgm:cxn modelId="{DF32AD3D-0B0F-4D73-A494-89724F55202B}" type="presOf" srcId="{04478ECB-1545-42CE-8689-1D772787461F}" destId="{986F1D67-59B4-453C-B15B-430520471F92}" srcOrd="0" destOrd="0" presId="urn:microsoft.com/office/officeart/2016/7/layout/LinearBlockProcessNumbered"/>
    <dgm:cxn modelId="{B6BB7D6E-EBD4-475E-A1DC-62146C882CAB}" type="presOf" srcId="{B841AC02-8585-485A-8317-CB48619D6352}" destId="{2EF442C2-5757-4BFA-A880-1FE4025D7AFA}" srcOrd="1" destOrd="0" presId="urn:microsoft.com/office/officeart/2016/7/layout/LinearBlockProcessNumbered"/>
    <dgm:cxn modelId="{CDB2BE71-F1E8-423F-A62D-9A0D982D1EB2}" type="presOf" srcId="{927C3D8E-CA42-454E-A2E5-418828B0FB3D}" destId="{342A711A-DEB5-418A-AE58-72B0527A9465}" srcOrd="0" destOrd="0" presId="urn:microsoft.com/office/officeart/2016/7/layout/LinearBlockProcessNumbered"/>
    <dgm:cxn modelId="{62474981-FAF7-419C-9C56-B0FD0ABDC545}" type="presOf" srcId="{16880EED-C98F-45D2-A2EB-E3B43199F506}" destId="{CB98B136-5BBA-45F6-8C21-71A359A7A092}" srcOrd="0" destOrd="0" presId="urn:microsoft.com/office/officeart/2016/7/layout/LinearBlockProcessNumbered"/>
    <dgm:cxn modelId="{C9687391-3E60-4CAD-AFFC-9561F4C8B179}" type="presOf" srcId="{7453D24B-1BE4-493E-A6C8-986420812AF7}" destId="{16C94FE0-CAA5-480C-BE80-022A1C8D3BC7}" srcOrd="1" destOrd="0" presId="urn:microsoft.com/office/officeart/2016/7/layout/LinearBlockProcessNumbered"/>
    <dgm:cxn modelId="{EE1D6196-AE89-412B-AFEF-3A41B7ADA22F}" type="presOf" srcId="{37EB3ACB-791E-4322-B325-5A46EF27F7FD}" destId="{D227CB94-480A-433A-A1B6-F3985FE3286B}" srcOrd="0" destOrd="0" presId="urn:microsoft.com/office/officeart/2016/7/layout/LinearBlockProcessNumbered"/>
    <dgm:cxn modelId="{2A214D97-7F99-4EAD-9709-E3D0F44D9A94}" type="presOf" srcId="{C1ADBD1D-430E-4B9E-9DC4-31E2368C5632}" destId="{49002E92-2EC9-4196-993F-65CED74BA316}" srcOrd="0" destOrd="0" presId="urn:microsoft.com/office/officeart/2016/7/layout/LinearBlockProcessNumbered"/>
    <dgm:cxn modelId="{39CA25A2-3011-4AB9-8F83-C373E9721AD7}" type="presOf" srcId="{16880EED-C98F-45D2-A2EB-E3B43199F506}" destId="{9416D236-0E6D-4FDF-990D-7BCC561530F2}" srcOrd="1" destOrd="0" presId="urn:microsoft.com/office/officeart/2016/7/layout/LinearBlockProcessNumbered"/>
    <dgm:cxn modelId="{9EC1B7A7-6820-49B0-8EFB-358235ADA133}" type="presOf" srcId="{5B274FBC-BC71-492F-839D-375E7AEF3045}" destId="{DA6765F4-55FA-4632-952E-64C02D0A4789}" srcOrd="1" destOrd="0" presId="urn:microsoft.com/office/officeart/2016/7/layout/LinearBlockProcessNumbered"/>
    <dgm:cxn modelId="{5BAB3ECB-61F4-4629-9F7E-4BE10DD1A123}" srcId="{70A04727-AC76-4DC1-97D1-FD87C530C12B}" destId="{7453D24B-1BE4-493E-A6C8-986420812AF7}" srcOrd="2" destOrd="0" parTransId="{D58E2BD2-4DA5-4FC8-B3D5-CE224D52B7BC}" sibTransId="{927C3D8E-CA42-454E-A2E5-418828B0FB3D}"/>
    <dgm:cxn modelId="{C92539D5-2E4C-4128-B55D-338E3885A2D3}" type="presOf" srcId="{B841AC02-8585-485A-8317-CB48619D6352}" destId="{98391A29-CEF2-4807-A6AA-BA23F095B6F5}" srcOrd="0" destOrd="0" presId="urn:microsoft.com/office/officeart/2016/7/layout/LinearBlockProcessNumbered"/>
    <dgm:cxn modelId="{33B969DE-4B33-45FA-8F98-91587C2F8757}" type="presOf" srcId="{5B274FBC-BC71-492F-839D-375E7AEF3045}" destId="{97C977EB-13EF-4A5E-96C4-98D015142D88}" srcOrd="0" destOrd="0" presId="urn:microsoft.com/office/officeart/2016/7/layout/LinearBlockProcessNumbered"/>
    <dgm:cxn modelId="{DB62A1E7-594F-4BBA-91B4-5E2ACBE4B46A}" type="presOf" srcId="{7453D24B-1BE4-493E-A6C8-986420812AF7}" destId="{3BCB34C6-EBFE-41DA-B9FB-EF0A2C9DF91F}" srcOrd="0" destOrd="0" presId="urn:microsoft.com/office/officeart/2016/7/layout/LinearBlockProcessNumbered"/>
    <dgm:cxn modelId="{E85B94FB-850D-483F-BDC5-CB92B6FC5DF6}" type="presOf" srcId="{70A04727-AC76-4DC1-97D1-FD87C530C12B}" destId="{CC302E33-8F0D-4603-8280-40516F026C60}" srcOrd="0" destOrd="0" presId="urn:microsoft.com/office/officeart/2016/7/layout/LinearBlockProcessNumbered"/>
    <dgm:cxn modelId="{C69A7AFE-8304-4D8D-B555-EF6EB1248433}" type="presParOf" srcId="{CC302E33-8F0D-4603-8280-40516F026C60}" destId="{68D71A3F-DA5B-4DF1-8B9F-3578C9A98C20}" srcOrd="0" destOrd="0" presId="urn:microsoft.com/office/officeart/2016/7/layout/LinearBlockProcessNumbered"/>
    <dgm:cxn modelId="{309ADB8F-E8CF-45CC-A6BA-A3CECBF7FB65}" type="presParOf" srcId="{68D71A3F-DA5B-4DF1-8B9F-3578C9A98C20}" destId="{97C977EB-13EF-4A5E-96C4-98D015142D88}" srcOrd="0" destOrd="0" presId="urn:microsoft.com/office/officeart/2016/7/layout/LinearBlockProcessNumbered"/>
    <dgm:cxn modelId="{94615711-1299-43FC-AF7C-853340377C80}" type="presParOf" srcId="{68D71A3F-DA5B-4DF1-8B9F-3578C9A98C20}" destId="{49002E92-2EC9-4196-993F-65CED74BA316}" srcOrd="1" destOrd="0" presId="urn:microsoft.com/office/officeart/2016/7/layout/LinearBlockProcessNumbered"/>
    <dgm:cxn modelId="{224F3956-55C2-49A1-A237-345E4ED21660}" type="presParOf" srcId="{68D71A3F-DA5B-4DF1-8B9F-3578C9A98C20}" destId="{DA6765F4-55FA-4632-952E-64C02D0A4789}" srcOrd="2" destOrd="0" presId="urn:microsoft.com/office/officeart/2016/7/layout/LinearBlockProcessNumbered"/>
    <dgm:cxn modelId="{28FA5F4E-0BCC-45F5-91DF-DF9AE7B471E2}" type="presParOf" srcId="{CC302E33-8F0D-4603-8280-40516F026C60}" destId="{42959763-3F91-4A68-BA8C-795F495CC62A}" srcOrd="1" destOrd="0" presId="urn:microsoft.com/office/officeart/2016/7/layout/LinearBlockProcessNumbered"/>
    <dgm:cxn modelId="{A751D6EC-553A-4710-B1FB-BA9870B3CB50}" type="presParOf" srcId="{CC302E33-8F0D-4603-8280-40516F026C60}" destId="{896A0C41-D84E-4C5D-AFFF-9B0BF8AC4F5B}" srcOrd="2" destOrd="0" presId="urn:microsoft.com/office/officeart/2016/7/layout/LinearBlockProcessNumbered"/>
    <dgm:cxn modelId="{643D429E-525A-422D-8A61-C8FE89134418}" type="presParOf" srcId="{896A0C41-D84E-4C5D-AFFF-9B0BF8AC4F5B}" destId="{98391A29-CEF2-4807-A6AA-BA23F095B6F5}" srcOrd="0" destOrd="0" presId="urn:microsoft.com/office/officeart/2016/7/layout/LinearBlockProcessNumbered"/>
    <dgm:cxn modelId="{348D4EED-7EA9-4FFB-95B6-ED113E502824}" type="presParOf" srcId="{896A0C41-D84E-4C5D-AFFF-9B0BF8AC4F5B}" destId="{986F1D67-59B4-453C-B15B-430520471F92}" srcOrd="1" destOrd="0" presId="urn:microsoft.com/office/officeart/2016/7/layout/LinearBlockProcessNumbered"/>
    <dgm:cxn modelId="{0E26A255-2561-41EA-8203-9006D119FAD3}" type="presParOf" srcId="{896A0C41-D84E-4C5D-AFFF-9B0BF8AC4F5B}" destId="{2EF442C2-5757-4BFA-A880-1FE4025D7AFA}" srcOrd="2" destOrd="0" presId="urn:microsoft.com/office/officeart/2016/7/layout/LinearBlockProcessNumbered"/>
    <dgm:cxn modelId="{986C5033-3962-4FFF-B868-A2EBE7355713}" type="presParOf" srcId="{CC302E33-8F0D-4603-8280-40516F026C60}" destId="{C9039AC5-54F8-4311-B389-A123119454FB}" srcOrd="3" destOrd="0" presId="urn:microsoft.com/office/officeart/2016/7/layout/LinearBlockProcessNumbered"/>
    <dgm:cxn modelId="{D924009B-2050-46F8-A115-DC4D82688185}" type="presParOf" srcId="{CC302E33-8F0D-4603-8280-40516F026C60}" destId="{FC17D5AF-27D9-440D-89DE-6C4C298DA643}" srcOrd="4" destOrd="0" presId="urn:microsoft.com/office/officeart/2016/7/layout/LinearBlockProcessNumbered"/>
    <dgm:cxn modelId="{F9496C17-AE7B-4F30-9E21-0F3BE0779698}" type="presParOf" srcId="{FC17D5AF-27D9-440D-89DE-6C4C298DA643}" destId="{3BCB34C6-EBFE-41DA-B9FB-EF0A2C9DF91F}" srcOrd="0" destOrd="0" presId="urn:microsoft.com/office/officeart/2016/7/layout/LinearBlockProcessNumbered"/>
    <dgm:cxn modelId="{7A0B6E3E-575F-4EB7-8A33-51FBDB297F0F}" type="presParOf" srcId="{FC17D5AF-27D9-440D-89DE-6C4C298DA643}" destId="{342A711A-DEB5-418A-AE58-72B0527A9465}" srcOrd="1" destOrd="0" presId="urn:microsoft.com/office/officeart/2016/7/layout/LinearBlockProcessNumbered"/>
    <dgm:cxn modelId="{FEB6D3CC-8719-4BC8-9209-A1416B8BF7CC}" type="presParOf" srcId="{FC17D5AF-27D9-440D-89DE-6C4C298DA643}" destId="{16C94FE0-CAA5-480C-BE80-022A1C8D3BC7}" srcOrd="2" destOrd="0" presId="urn:microsoft.com/office/officeart/2016/7/layout/LinearBlockProcessNumbered"/>
    <dgm:cxn modelId="{8C265014-A784-43AA-8EB4-D72FC6F840BF}" type="presParOf" srcId="{CC302E33-8F0D-4603-8280-40516F026C60}" destId="{7577FBF5-7542-4DCF-9C68-949BD084E4A4}" srcOrd="5" destOrd="0" presId="urn:microsoft.com/office/officeart/2016/7/layout/LinearBlockProcessNumbered"/>
    <dgm:cxn modelId="{A6C7ACFF-3333-435B-81D0-2829F5F9B1FF}" type="presParOf" srcId="{CC302E33-8F0D-4603-8280-40516F026C60}" destId="{B4AF393A-3336-4D31-A9D2-50739A8F2D1C}" srcOrd="6" destOrd="0" presId="urn:microsoft.com/office/officeart/2016/7/layout/LinearBlockProcessNumbered"/>
    <dgm:cxn modelId="{1CA47A41-5BB7-4BD5-ADCD-B2BC19D79609}" type="presParOf" srcId="{B4AF393A-3336-4D31-A9D2-50739A8F2D1C}" destId="{CB98B136-5BBA-45F6-8C21-71A359A7A092}" srcOrd="0" destOrd="0" presId="urn:microsoft.com/office/officeart/2016/7/layout/LinearBlockProcessNumbered"/>
    <dgm:cxn modelId="{73CE3F64-C7E9-4139-BBCD-661D8F227E2E}" type="presParOf" srcId="{B4AF393A-3336-4D31-A9D2-50739A8F2D1C}" destId="{D227CB94-480A-433A-A1B6-F3985FE3286B}" srcOrd="1" destOrd="0" presId="urn:microsoft.com/office/officeart/2016/7/layout/LinearBlockProcessNumbered"/>
    <dgm:cxn modelId="{648A3E79-3F91-4324-AC9D-39EF3A72E661}" type="presParOf" srcId="{B4AF393A-3336-4D31-A9D2-50739A8F2D1C}" destId="{9416D236-0E6D-4FDF-990D-7BCC561530F2}" srcOrd="2" destOrd="0" presId="urn:microsoft.com/office/officeart/2016/7/layout/LinearBlockProcessNumbered"/>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53DE8E61-2F97-4801-80FD-280F30E48D16}" type="doc">
      <dgm:prSet loTypeId="urn:microsoft.com/office/officeart/2018/2/layout/IconLabelList" loCatId="icon" qsTypeId="urn:microsoft.com/office/officeart/2005/8/quickstyle/simple1" qsCatId="simple" csTypeId="urn:microsoft.com/office/officeart/2018/5/colors/Iconchunking_neutralbg_colorful1" csCatId="colorful" phldr="1"/>
      <dgm:spPr/>
      <dgm:t>
        <a:bodyPr/>
        <a:lstStyle/>
        <a:p>
          <a:endParaRPr lang="en-US"/>
        </a:p>
      </dgm:t>
    </dgm:pt>
    <dgm:pt modelId="{670C074D-EE0C-4CF1-99DB-4315E3E29F1D}">
      <dgm:prSet/>
      <dgm:spPr/>
      <dgm:t>
        <a:bodyPr/>
        <a:lstStyle/>
        <a:p>
          <a:r>
            <a:rPr lang="en-US"/>
            <a:t>Starting point</a:t>
          </a:r>
        </a:p>
      </dgm:t>
    </dgm:pt>
    <dgm:pt modelId="{D637F4D5-4713-47CB-98F6-5ED3BE0E5281}" type="parTrans" cxnId="{65F18A98-105A-4BF2-8B80-F302547B407B}">
      <dgm:prSet/>
      <dgm:spPr/>
      <dgm:t>
        <a:bodyPr/>
        <a:lstStyle/>
        <a:p>
          <a:endParaRPr lang="en-US"/>
        </a:p>
      </dgm:t>
    </dgm:pt>
    <dgm:pt modelId="{AF6FC6C4-2971-4192-8DAD-7D5EC78532B0}" type="sibTrans" cxnId="{65F18A98-105A-4BF2-8B80-F302547B407B}">
      <dgm:prSet/>
      <dgm:spPr/>
      <dgm:t>
        <a:bodyPr/>
        <a:lstStyle/>
        <a:p>
          <a:endParaRPr lang="en-US"/>
        </a:p>
      </dgm:t>
    </dgm:pt>
    <dgm:pt modelId="{E231251D-2896-4647-8F71-F0CBBFD23C98}">
      <dgm:prSet/>
      <dgm:spPr/>
      <dgm:t>
        <a:bodyPr/>
        <a:lstStyle/>
        <a:p>
          <a:r>
            <a:rPr lang="en-US"/>
            <a:t>Destination</a:t>
          </a:r>
        </a:p>
      </dgm:t>
    </dgm:pt>
    <dgm:pt modelId="{EA1C962D-ABCD-4D4D-A50A-76FDA9EB678E}" type="parTrans" cxnId="{577FCF86-CEBD-43B0-9581-2E27F7899731}">
      <dgm:prSet/>
      <dgm:spPr/>
      <dgm:t>
        <a:bodyPr/>
        <a:lstStyle/>
        <a:p>
          <a:endParaRPr lang="en-US"/>
        </a:p>
      </dgm:t>
    </dgm:pt>
    <dgm:pt modelId="{2C698AC2-70DC-4E2A-9317-3255871F2027}" type="sibTrans" cxnId="{577FCF86-CEBD-43B0-9581-2E27F7899731}">
      <dgm:prSet/>
      <dgm:spPr/>
      <dgm:t>
        <a:bodyPr/>
        <a:lstStyle/>
        <a:p>
          <a:endParaRPr lang="en-US"/>
        </a:p>
      </dgm:t>
    </dgm:pt>
    <dgm:pt modelId="{C88FB464-AB15-4C03-A274-ACEA2F6EDAB8}">
      <dgm:prSet/>
      <dgm:spPr/>
      <dgm:t>
        <a:bodyPr/>
        <a:lstStyle/>
        <a:p>
          <a:r>
            <a:rPr lang="en-US"/>
            <a:t>Different routes available</a:t>
          </a:r>
        </a:p>
      </dgm:t>
    </dgm:pt>
    <dgm:pt modelId="{A2486B82-79A8-4218-9780-A77767A9FFCF}" type="parTrans" cxnId="{EE207E4D-1A2C-462B-A6BA-3F7B80EE9220}">
      <dgm:prSet/>
      <dgm:spPr/>
      <dgm:t>
        <a:bodyPr/>
        <a:lstStyle/>
        <a:p>
          <a:endParaRPr lang="en-US"/>
        </a:p>
      </dgm:t>
    </dgm:pt>
    <dgm:pt modelId="{9D24DD11-52C0-4AE9-BE7A-9A9B4A5DCA3A}" type="sibTrans" cxnId="{EE207E4D-1A2C-462B-A6BA-3F7B80EE9220}">
      <dgm:prSet/>
      <dgm:spPr/>
      <dgm:t>
        <a:bodyPr/>
        <a:lstStyle/>
        <a:p>
          <a:endParaRPr lang="en-US"/>
        </a:p>
      </dgm:t>
    </dgm:pt>
    <dgm:pt modelId="{C4FF1A5B-D497-4072-91AB-061284A0154C}">
      <dgm:prSet/>
      <dgm:spPr/>
      <dgm:t>
        <a:bodyPr/>
        <a:lstStyle/>
        <a:p>
          <a:r>
            <a:rPr lang="en-US"/>
            <a:t>Types of transportation</a:t>
          </a:r>
        </a:p>
      </dgm:t>
    </dgm:pt>
    <dgm:pt modelId="{018429CC-BD15-43AF-903F-1F42554DF3A2}" type="parTrans" cxnId="{92513649-E298-40BE-9D7C-9243070D4F23}">
      <dgm:prSet/>
      <dgm:spPr/>
      <dgm:t>
        <a:bodyPr/>
        <a:lstStyle/>
        <a:p>
          <a:endParaRPr lang="en-US"/>
        </a:p>
      </dgm:t>
    </dgm:pt>
    <dgm:pt modelId="{C0CC7093-77B7-495A-B6A6-54C2EA2B4B4E}" type="sibTrans" cxnId="{92513649-E298-40BE-9D7C-9243070D4F23}">
      <dgm:prSet/>
      <dgm:spPr/>
      <dgm:t>
        <a:bodyPr/>
        <a:lstStyle/>
        <a:p>
          <a:endParaRPr lang="en-US"/>
        </a:p>
      </dgm:t>
    </dgm:pt>
    <dgm:pt modelId="{B886B87B-6E64-47B8-B32E-065FA57F2F7D}">
      <dgm:prSet/>
      <dgm:spPr/>
      <dgm:t>
        <a:bodyPr/>
        <a:lstStyle/>
        <a:p>
          <a:r>
            <a:rPr lang="en-US"/>
            <a:t>The surrounding area on the map</a:t>
          </a:r>
        </a:p>
      </dgm:t>
    </dgm:pt>
    <dgm:pt modelId="{B73C6A7D-088C-4895-ABAC-27B3FE1EEFB7}" type="parTrans" cxnId="{D901B7DF-8EEC-4782-8942-10142C09DF70}">
      <dgm:prSet/>
      <dgm:spPr/>
      <dgm:t>
        <a:bodyPr/>
        <a:lstStyle/>
        <a:p>
          <a:endParaRPr lang="en-US"/>
        </a:p>
      </dgm:t>
    </dgm:pt>
    <dgm:pt modelId="{44C3082C-E8BB-4BA5-91AA-B78CA57BA790}" type="sibTrans" cxnId="{D901B7DF-8EEC-4782-8942-10142C09DF70}">
      <dgm:prSet/>
      <dgm:spPr/>
      <dgm:t>
        <a:bodyPr/>
        <a:lstStyle/>
        <a:p>
          <a:endParaRPr lang="en-US"/>
        </a:p>
      </dgm:t>
    </dgm:pt>
    <dgm:pt modelId="{982C1B94-CACB-4F4E-9354-0EB00253A553}">
      <dgm:prSet/>
      <dgm:spPr/>
      <dgm:t>
        <a:bodyPr/>
        <a:lstStyle/>
        <a:p>
          <a:r>
            <a:rPr lang="en-US" dirty="0"/>
            <a:t>Major landmarks</a:t>
          </a:r>
        </a:p>
      </dgm:t>
    </dgm:pt>
    <dgm:pt modelId="{C2ED67E4-FF84-462F-B168-FDAE53B02637}" type="parTrans" cxnId="{A3EBF16C-C7FD-4538-BDCF-E1395D16F041}">
      <dgm:prSet/>
      <dgm:spPr/>
      <dgm:t>
        <a:bodyPr/>
        <a:lstStyle/>
        <a:p>
          <a:endParaRPr lang="en-US"/>
        </a:p>
      </dgm:t>
    </dgm:pt>
    <dgm:pt modelId="{C5DC16E5-8B3F-4EBA-ADA8-36169948D450}" type="sibTrans" cxnId="{A3EBF16C-C7FD-4538-BDCF-E1395D16F041}">
      <dgm:prSet/>
      <dgm:spPr/>
      <dgm:t>
        <a:bodyPr/>
        <a:lstStyle/>
        <a:p>
          <a:endParaRPr lang="en-US"/>
        </a:p>
      </dgm:t>
    </dgm:pt>
    <dgm:pt modelId="{F4E94DF5-212E-4E11-8A78-AD67385D72DE}">
      <dgm:prSet/>
      <dgm:spPr/>
      <dgm:t>
        <a:bodyPr/>
        <a:lstStyle/>
        <a:p>
          <a:r>
            <a:rPr lang="en-US"/>
            <a:t>Distance and time to travel</a:t>
          </a:r>
        </a:p>
      </dgm:t>
    </dgm:pt>
    <dgm:pt modelId="{A42CD971-8D84-4DF5-9793-C18E5AB1B372}" type="parTrans" cxnId="{120ABBDB-5E58-400E-8AF1-530BAF2FB78B}">
      <dgm:prSet/>
      <dgm:spPr/>
      <dgm:t>
        <a:bodyPr/>
        <a:lstStyle/>
        <a:p>
          <a:endParaRPr lang="en-US"/>
        </a:p>
      </dgm:t>
    </dgm:pt>
    <dgm:pt modelId="{3761E9BA-CF15-4EB4-AD2F-31F1791CDF67}" type="sibTrans" cxnId="{120ABBDB-5E58-400E-8AF1-530BAF2FB78B}">
      <dgm:prSet/>
      <dgm:spPr/>
      <dgm:t>
        <a:bodyPr/>
        <a:lstStyle/>
        <a:p>
          <a:endParaRPr lang="en-US"/>
        </a:p>
      </dgm:t>
    </dgm:pt>
    <dgm:pt modelId="{90CBB39F-0985-4159-947D-22631DE481AA}">
      <dgm:prSet/>
      <dgm:spPr/>
      <dgm:t>
        <a:bodyPr/>
        <a:lstStyle/>
        <a:p>
          <a:r>
            <a:rPr lang="en-US"/>
            <a:t>Turn by turn instructions</a:t>
          </a:r>
        </a:p>
      </dgm:t>
    </dgm:pt>
    <dgm:pt modelId="{49124A7A-0C50-4650-913A-FA1782CA9453}" type="parTrans" cxnId="{E085F4A1-EF5F-45E2-9231-2C6089943DE1}">
      <dgm:prSet/>
      <dgm:spPr/>
      <dgm:t>
        <a:bodyPr/>
        <a:lstStyle/>
        <a:p>
          <a:endParaRPr lang="en-US"/>
        </a:p>
      </dgm:t>
    </dgm:pt>
    <dgm:pt modelId="{251C6760-0E41-4553-8364-3F9B182BB0C3}" type="sibTrans" cxnId="{E085F4A1-EF5F-45E2-9231-2C6089943DE1}">
      <dgm:prSet/>
      <dgm:spPr/>
      <dgm:t>
        <a:bodyPr/>
        <a:lstStyle/>
        <a:p>
          <a:endParaRPr lang="en-US"/>
        </a:p>
      </dgm:t>
    </dgm:pt>
    <dgm:pt modelId="{EC914B40-4CD6-4A95-8E07-BB324B984DC5}" type="pres">
      <dgm:prSet presAssocID="{53DE8E61-2F97-4801-80FD-280F30E48D16}" presName="root" presStyleCnt="0">
        <dgm:presLayoutVars>
          <dgm:dir/>
          <dgm:resizeHandles val="exact"/>
        </dgm:presLayoutVars>
      </dgm:prSet>
      <dgm:spPr/>
    </dgm:pt>
    <dgm:pt modelId="{ADA789C8-F32A-44A9-AB9B-499BE6F8D41F}" type="pres">
      <dgm:prSet presAssocID="{670C074D-EE0C-4CF1-99DB-4315E3E29F1D}" presName="compNode" presStyleCnt="0"/>
      <dgm:spPr/>
    </dgm:pt>
    <dgm:pt modelId="{C198A27C-50A9-466F-BBCA-6B14DC33DCF0}" type="pres">
      <dgm:prSet presAssocID="{670C074D-EE0C-4CF1-99DB-4315E3E29F1D}" presName="iconRect" presStyleLbl="node1" presStyleIdx="0" presStyleCnt="8"/>
      <dgm:spPr>
        <a:blipFill>
          <a:blip xmlns:r="http://schemas.openxmlformats.org/officeDocument/2006/relationships" r:embed="rId1" cstate="hq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Right Pointing Backhand Index"/>
        </a:ext>
      </dgm:extLst>
    </dgm:pt>
    <dgm:pt modelId="{8DE7E9B2-8CD8-4152-A8C9-5E9F8B369F96}" type="pres">
      <dgm:prSet presAssocID="{670C074D-EE0C-4CF1-99DB-4315E3E29F1D}" presName="spaceRect" presStyleCnt="0"/>
      <dgm:spPr/>
    </dgm:pt>
    <dgm:pt modelId="{A59262E7-9AAA-4C30-878C-A48F9DBF388E}" type="pres">
      <dgm:prSet presAssocID="{670C074D-EE0C-4CF1-99DB-4315E3E29F1D}" presName="textRect" presStyleLbl="revTx" presStyleIdx="0" presStyleCnt="8">
        <dgm:presLayoutVars>
          <dgm:chMax val="1"/>
          <dgm:chPref val="1"/>
        </dgm:presLayoutVars>
      </dgm:prSet>
      <dgm:spPr/>
    </dgm:pt>
    <dgm:pt modelId="{6741A115-6A10-4A69-B215-CF22914D66BF}" type="pres">
      <dgm:prSet presAssocID="{AF6FC6C4-2971-4192-8DAD-7D5EC78532B0}" presName="sibTrans" presStyleCnt="0"/>
      <dgm:spPr/>
    </dgm:pt>
    <dgm:pt modelId="{61E2E224-F5B4-4A94-9679-6CEF8D1965DB}" type="pres">
      <dgm:prSet presAssocID="{E231251D-2896-4647-8F71-F0CBBFD23C98}" presName="compNode" presStyleCnt="0"/>
      <dgm:spPr/>
    </dgm:pt>
    <dgm:pt modelId="{B49E3F32-D85B-4398-8CF1-69AE9B5888D3}" type="pres">
      <dgm:prSet presAssocID="{E231251D-2896-4647-8F71-F0CBBFD23C98}" presName="iconRect" presStyleLbl="node1" presStyleIdx="1" presStyleCnt="8"/>
      <dgm:spPr>
        <a:blipFill>
          <a:blip xmlns:r="http://schemas.openxmlformats.org/officeDocument/2006/relationships"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Tropical scene"/>
        </a:ext>
      </dgm:extLst>
    </dgm:pt>
    <dgm:pt modelId="{3C58F254-2B9C-4A87-8772-AB16579CDB82}" type="pres">
      <dgm:prSet presAssocID="{E231251D-2896-4647-8F71-F0CBBFD23C98}" presName="spaceRect" presStyleCnt="0"/>
      <dgm:spPr/>
    </dgm:pt>
    <dgm:pt modelId="{B5043FE0-D425-4776-8F46-FD207F35437B}" type="pres">
      <dgm:prSet presAssocID="{E231251D-2896-4647-8F71-F0CBBFD23C98}" presName="textRect" presStyleLbl="revTx" presStyleIdx="1" presStyleCnt="8">
        <dgm:presLayoutVars>
          <dgm:chMax val="1"/>
          <dgm:chPref val="1"/>
        </dgm:presLayoutVars>
      </dgm:prSet>
      <dgm:spPr/>
    </dgm:pt>
    <dgm:pt modelId="{7998FC57-85DB-4C8F-BC98-CBAF544DB78C}" type="pres">
      <dgm:prSet presAssocID="{2C698AC2-70DC-4E2A-9317-3255871F2027}" presName="sibTrans" presStyleCnt="0"/>
      <dgm:spPr/>
    </dgm:pt>
    <dgm:pt modelId="{9B6B3F7F-28F7-4A25-8849-FC680C3F3B5B}" type="pres">
      <dgm:prSet presAssocID="{C88FB464-AB15-4C03-A274-ACEA2F6EDAB8}" presName="compNode" presStyleCnt="0"/>
      <dgm:spPr/>
    </dgm:pt>
    <dgm:pt modelId="{A83496C7-1199-4ACB-A6B7-96A2FD915570}" type="pres">
      <dgm:prSet presAssocID="{C88FB464-AB15-4C03-A274-ACEA2F6EDAB8}" presName="iconRect" presStyleLbl="node1" presStyleIdx="2" presStyleCnt="8"/>
      <dgm:spPr>
        <a:blipFill>
          <a:blip xmlns:r="http://schemas.openxmlformats.org/officeDocument/2006/relationships" r:embed="rId5" cstate="hq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heckmark"/>
        </a:ext>
      </dgm:extLst>
    </dgm:pt>
    <dgm:pt modelId="{167CDB07-0FD1-48B5-9DC2-EE5AB9F0BFCB}" type="pres">
      <dgm:prSet presAssocID="{C88FB464-AB15-4C03-A274-ACEA2F6EDAB8}" presName="spaceRect" presStyleCnt="0"/>
      <dgm:spPr/>
    </dgm:pt>
    <dgm:pt modelId="{614D7709-F477-428E-8EDA-C69C2EEE12C4}" type="pres">
      <dgm:prSet presAssocID="{C88FB464-AB15-4C03-A274-ACEA2F6EDAB8}" presName="textRect" presStyleLbl="revTx" presStyleIdx="2" presStyleCnt="8">
        <dgm:presLayoutVars>
          <dgm:chMax val="1"/>
          <dgm:chPref val="1"/>
        </dgm:presLayoutVars>
      </dgm:prSet>
      <dgm:spPr/>
    </dgm:pt>
    <dgm:pt modelId="{C3034564-1310-499A-A34D-E1C4EE6547E8}" type="pres">
      <dgm:prSet presAssocID="{9D24DD11-52C0-4AE9-BE7A-9A9B4A5DCA3A}" presName="sibTrans" presStyleCnt="0"/>
      <dgm:spPr/>
    </dgm:pt>
    <dgm:pt modelId="{3BEF4A59-260D-4CE2-8899-83708FA074DB}" type="pres">
      <dgm:prSet presAssocID="{C4FF1A5B-D497-4072-91AB-061284A0154C}" presName="compNode" presStyleCnt="0"/>
      <dgm:spPr/>
    </dgm:pt>
    <dgm:pt modelId="{BEEA1F6A-D633-4EAE-8808-53F77F1926C6}" type="pres">
      <dgm:prSet presAssocID="{C4FF1A5B-D497-4072-91AB-061284A0154C}" presName="iconRect" presStyleLbl="node1" presStyleIdx="3" presStyleCnt="8"/>
      <dgm:spPr>
        <a:blipFill>
          <a:blip xmlns:r="http://schemas.openxmlformats.org/officeDocument/2006/relationships" r:embed="rId7" cstate="hq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Boat Launch"/>
        </a:ext>
      </dgm:extLst>
    </dgm:pt>
    <dgm:pt modelId="{E35C5500-0A3F-437C-8078-EDF00B740E8D}" type="pres">
      <dgm:prSet presAssocID="{C4FF1A5B-D497-4072-91AB-061284A0154C}" presName="spaceRect" presStyleCnt="0"/>
      <dgm:spPr/>
    </dgm:pt>
    <dgm:pt modelId="{D89A43B1-B591-4CE4-B2D1-DF1B550EAB55}" type="pres">
      <dgm:prSet presAssocID="{C4FF1A5B-D497-4072-91AB-061284A0154C}" presName="textRect" presStyleLbl="revTx" presStyleIdx="3" presStyleCnt="8">
        <dgm:presLayoutVars>
          <dgm:chMax val="1"/>
          <dgm:chPref val="1"/>
        </dgm:presLayoutVars>
      </dgm:prSet>
      <dgm:spPr/>
    </dgm:pt>
    <dgm:pt modelId="{54EB2222-4B68-4574-9826-A8B444D8499E}" type="pres">
      <dgm:prSet presAssocID="{C0CC7093-77B7-495A-B6A6-54C2EA2B4B4E}" presName="sibTrans" presStyleCnt="0"/>
      <dgm:spPr/>
    </dgm:pt>
    <dgm:pt modelId="{5765BC40-15FA-47BA-839E-87E23AB21824}" type="pres">
      <dgm:prSet presAssocID="{B886B87B-6E64-47B8-B32E-065FA57F2F7D}" presName="compNode" presStyleCnt="0"/>
      <dgm:spPr/>
    </dgm:pt>
    <dgm:pt modelId="{04A102AC-A152-4B79-8699-69607EA072AB}" type="pres">
      <dgm:prSet presAssocID="{B886B87B-6E64-47B8-B32E-065FA57F2F7D}" presName="iconRect" presStyleLbl="node1" presStyleIdx="4" presStyleCnt="8"/>
      <dgm:spPr>
        <a:blipFill>
          <a:blip xmlns:r="http://schemas.openxmlformats.org/officeDocument/2006/relationships" r:embed="rId9" cstate="hq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Marker"/>
        </a:ext>
      </dgm:extLst>
    </dgm:pt>
    <dgm:pt modelId="{8EB9D4A2-E3D5-421D-A47C-E0C7C071AE36}" type="pres">
      <dgm:prSet presAssocID="{B886B87B-6E64-47B8-B32E-065FA57F2F7D}" presName="spaceRect" presStyleCnt="0"/>
      <dgm:spPr/>
    </dgm:pt>
    <dgm:pt modelId="{3281169E-DAD5-4AB7-93B7-6F5AABA865FD}" type="pres">
      <dgm:prSet presAssocID="{B886B87B-6E64-47B8-B32E-065FA57F2F7D}" presName="textRect" presStyleLbl="revTx" presStyleIdx="4" presStyleCnt="8">
        <dgm:presLayoutVars>
          <dgm:chMax val="1"/>
          <dgm:chPref val="1"/>
        </dgm:presLayoutVars>
      </dgm:prSet>
      <dgm:spPr/>
    </dgm:pt>
    <dgm:pt modelId="{81AE6EC3-BF9A-46F3-B363-5D3795EBB98C}" type="pres">
      <dgm:prSet presAssocID="{44C3082C-E8BB-4BA5-91AA-B78CA57BA790}" presName="sibTrans" presStyleCnt="0"/>
      <dgm:spPr/>
    </dgm:pt>
    <dgm:pt modelId="{95724E55-9E04-4976-8A98-D363C3B465F2}" type="pres">
      <dgm:prSet presAssocID="{982C1B94-CACB-4F4E-9354-0EB00253A553}" presName="compNode" presStyleCnt="0"/>
      <dgm:spPr/>
    </dgm:pt>
    <dgm:pt modelId="{D10BD7C4-3959-4CBB-9E6A-D94CA74A30D2}" type="pres">
      <dgm:prSet presAssocID="{982C1B94-CACB-4F4E-9354-0EB00253A553}" presName="iconRect" presStyleLbl="node1" presStyleIdx="5" presStyleCnt="8"/>
      <dgm:spPr>
        <a:blipFill>
          <a:blip xmlns:r="http://schemas.openxmlformats.org/officeDocument/2006/relationships" r:embed="rId11" cstate="hq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Pin"/>
        </a:ext>
      </dgm:extLst>
    </dgm:pt>
    <dgm:pt modelId="{35AC7E94-7A4D-49A9-AC5B-E83EB6805D78}" type="pres">
      <dgm:prSet presAssocID="{982C1B94-CACB-4F4E-9354-0EB00253A553}" presName="spaceRect" presStyleCnt="0"/>
      <dgm:spPr/>
    </dgm:pt>
    <dgm:pt modelId="{0365DE74-6B3F-4759-8AE3-A3944E4139F4}" type="pres">
      <dgm:prSet presAssocID="{982C1B94-CACB-4F4E-9354-0EB00253A553}" presName="textRect" presStyleLbl="revTx" presStyleIdx="5" presStyleCnt="8">
        <dgm:presLayoutVars>
          <dgm:chMax val="1"/>
          <dgm:chPref val="1"/>
        </dgm:presLayoutVars>
      </dgm:prSet>
      <dgm:spPr/>
    </dgm:pt>
    <dgm:pt modelId="{6D5A1017-B9FA-4A6F-9722-92798D84620A}" type="pres">
      <dgm:prSet presAssocID="{C5DC16E5-8B3F-4EBA-ADA8-36169948D450}" presName="sibTrans" presStyleCnt="0"/>
      <dgm:spPr/>
    </dgm:pt>
    <dgm:pt modelId="{0DD68086-EE7B-4F8A-BB79-B18A59FE43E6}" type="pres">
      <dgm:prSet presAssocID="{F4E94DF5-212E-4E11-8A78-AD67385D72DE}" presName="compNode" presStyleCnt="0"/>
      <dgm:spPr/>
    </dgm:pt>
    <dgm:pt modelId="{BF4826E1-9180-4FCF-94DA-5317255001FD}" type="pres">
      <dgm:prSet presAssocID="{F4E94DF5-212E-4E11-8A78-AD67385D72DE}" presName="iconRect" presStyleLbl="node1" presStyleIdx="6" presStyleCnt="8"/>
      <dgm:spPr>
        <a:blipFill>
          <a:blip xmlns:r="http://schemas.openxmlformats.org/officeDocument/2006/relationships" r:embed="rId13" cstate="hq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a:noFill/>
        </a:ln>
      </dgm:spPr>
      <dgm:extLst>
        <a:ext uri="{E40237B7-FDA0-4F09-8148-C483321AD2D9}">
          <dgm14:cNvPr xmlns:dgm14="http://schemas.microsoft.com/office/drawing/2010/diagram" id="0" name="" descr="Airplane"/>
        </a:ext>
      </dgm:extLst>
    </dgm:pt>
    <dgm:pt modelId="{0F4E642B-C051-410E-8C2A-BFA5EC0B9C67}" type="pres">
      <dgm:prSet presAssocID="{F4E94DF5-212E-4E11-8A78-AD67385D72DE}" presName="spaceRect" presStyleCnt="0"/>
      <dgm:spPr/>
    </dgm:pt>
    <dgm:pt modelId="{E803F750-8816-4A53-A433-D80914CE4DDF}" type="pres">
      <dgm:prSet presAssocID="{F4E94DF5-212E-4E11-8A78-AD67385D72DE}" presName="textRect" presStyleLbl="revTx" presStyleIdx="6" presStyleCnt="8">
        <dgm:presLayoutVars>
          <dgm:chMax val="1"/>
          <dgm:chPref val="1"/>
        </dgm:presLayoutVars>
      </dgm:prSet>
      <dgm:spPr/>
    </dgm:pt>
    <dgm:pt modelId="{0D6575D3-A6AB-42B6-A22D-FC5742852CAE}" type="pres">
      <dgm:prSet presAssocID="{3761E9BA-CF15-4EB4-AD2F-31F1791CDF67}" presName="sibTrans" presStyleCnt="0"/>
      <dgm:spPr/>
    </dgm:pt>
    <dgm:pt modelId="{AB881C97-B81D-488D-ACCA-EF02BBB7B224}" type="pres">
      <dgm:prSet presAssocID="{90CBB39F-0985-4159-947D-22631DE481AA}" presName="compNode" presStyleCnt="0"/>
      <dgm:spPr/>
    </dgm:pt>
    <dgm:pt modelId="{5E6D481D-694A-46E9-8F63-B7C7C80BDEA3}" type="pres">
      <dgm:prSet presAssocID="{90CBB39F-0985-4159-947D-22631DE481AA}" presName="iconRect" presStyleLbl="node1" presStyleIdx="7" presStyleCnt="8"/>
      <dgm:spPr>
        <a:blipFill>
          <a:blip xmlns:r="http://schemas.openxmlformats.org/officeDocument/2006/relationships" r:embed="rId15" cstate="hqprint">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a:blipFill>
        <a:ln>
          <a:noFill/>
        </a:ln>
      </dgm:spPr>
      <dgm:extLst>
        <a:ext uri="{E40237B7-FDA0-4F09-8148-C483321AD2D9}">
          <dgm14:cNvPr xmlns:dgm14="http://schemas.microsoft.com/office/drawing/2010/diagram" id="0" name="" descr="Refresh"/>
        </a:ext>
      </dgm:extLst>
    </dgm:pt>
    <dgm:pt modelId="{798CA8ED-5B43-4959-8579-857C4EBCADC3}" type="pres">
      <dgm:prSet presAssocID="{90CBB39F-0985-4159-947D-22631DE481AA}" presName="spaceRect" presStyleCnt="0"/>
      <dgm:spPr/>
    </dgm:pt>
    <dgm:pt modelId="{5DF020E2-368A-43BF-83B3-945DB76390AA}" type="pres">
      <dgm:prSet presAssocID="{90CBB39F-0985-4159-947D-22631DE481AA}" presName="textRect" presStyleLbl="revTx" presStyleIdx="7" presStyleCnt="8">
        <dgm:presLayoutVars>
          <dgm:chMax val="1"/>
          <dgm:chPref val="1"/>
        </dgm:presLayoutVars>
      </dgm:prSet>
      <dgm:spPr/>
    </dgm:pt>
  </dgm:ptLst>
  <dgm:cxnLst>
    <dgm:cxn modelId="{69991406-26E1-4204-A599-510CB3B9FD10}" type="presOf" srcId="{670C074D-EE0C-4CF1-99DB-4315E3E29F1D}" destId="{A59262E7-9AAA-4C30-878C-A48F9DBF388E}" srcOrd="0" destOrd="0" presId="urn:microsoft.com/office/officeart/2018/2/layout/IconLabelList"/>
    <dgm:cxn modelId="{355C990A-D2BA-441B-8E82-9D7893D5F85B}" type="presOf" srcId="{C88FB464-AB15-4C03-A274-ACEA2F6EDAB8}" destId="{614D7709-F477-428E-8EDA-C69C2EEE12C4}" srcOrd="0" destOrd="0" presId="urn:microsoft.com/office/officeart/2018/2/layout/IconLabelList"/>
    <dgm:cxn modelId="{5F82173D-6F3D-40CC-BE69-52B1D573A17C}" type="presOf" srcId="{C4FF1A5B-D497-4072-91AB-061284A0154C}" destId="{D89A43B1-B591-4CE4-B2D1-DF1B550EAB55}" srcOrd="0" destOrd="0" presId="urn:microsoft.com/office/officeart/2018/2/layout/IconLabelList"/>
    <dgm:cxn modelId="{92513649-E298-40BE-9D7C-9243070D4F23}" srcId="{53DE8E61-2F97-4801-80FD-280F30E48D16}" destId="{C4FF1A5B-D497-4072-91AB-061284A0154C}" srcOrd="3" destOrd="0" parTransId="{018429CC-BD15-43AF-903F-1F42554DF3A2}" sibTransId="{C0CC7093-77B7-495A-B6A6-54C2EA2B4B4E}"/>
    <dgm:cxn modelId="{A3EBF16C-C7FD-4538-BDCF-E1395D16F041}" srcId="{53DE8E61-2F97-4801-80FD-280F30E48D16}" destId="{982C1B94-CACB-4F4E-9354-0EB00253A553}" srcOrd="5" destOrd="0" parTransId="{C2ED67E4-FF84-462F-B168-FDAE53B02637}" sibTransId="{C5DC16E5-8B3F-4EBA-ADA8-36169948D450}"/>
    <dgm:cxn modelId="{EE207E4D-1A2C-462B-A6BA-3F7B80EE9220}" srcId="{53DE8E61-2F97-4801-80FD-280F30E48D16}" destId="{C88FB464-AB15-4C03-A274-ACEA2F6EDAB8}" srcOrd="2" destOrd="0" parTransId="{A2486B82-79A8-4218-9780-A77767A9FFCF}" sibTransId="{9D24DD11-52C0-4AE9-BE7A-9A9B4A5DCA3A}"/>
    <dgm:cxn modelId="{EB9B9770-C983-4E73-9786-B6B0E1FE5E56}" type="presOf" srcId="{E231251D-2896-4647-8F71-F0CBBFD23C98}" destId="{B5043FE0-D425-4776-8F46-FD207F35437B}" srcOrd="0" destOrd="0" presId="urn:microsoft.com/office/officeart/2018/2/layout/IconLabelList"/>
    <dgm:cxn modelId="{178ED978-5F23-41AA-A826-3288931998D9}" type="presOf" srcId="{90CBB39F-0985-4159-947D-22631DE481AA}" destId="{5DF020E2-368A-43BF-83B3-945DB76390AA}" srcOrd="0" destOrd="0" presId="urn:microsoft.com/office/officeart/2018/2/layout/IconLabelList"/>
    <dgm:cxn modelId="{1862AB7E-527B-4755-AE50-DE65C722A2A0}" type="presOf" srcId="{982C1B94-CACB-4F4E-9354-0EB00253A553}" destId="{0365DE74-6B3F-4759-8AE3-A3944E4139F4}" srcOrd="0" destOrd="0" presId="urn:microsoft.com/office/officeart/2018/2/layout/IconLabelList"/>
    <dgm:cxn modelId="{1D2B0085-426B-41F8-B058-AAAE4B572ED9}" type="presOf" srcId="{B886B87B-6E64-47B8-B32E-065FA57F2F7D}" destId="{3281169E-DAD5-4AB7-93B7-6F5AABA865FD}" srcOrd="0" destOrd="0" presId="urn:microsoft.com/office/officeart/2018/2/layout/IconLabelList"/>
    <dgm:cxn modelId="{577FCF86-CEBD-43B0-9581-2E27F7899731}" srcId="{53DE8E61-2F97-4801-80FD-280F30E48D16}" destId="{E231251D-2896-4647-8F71-F0CBBFD23C98}" srcOrd="1" destOrd="0" parTransId="{EA1C962D-ABCD-4D4D-A50A-76FDA9EB678E}" sibTransId="{2C698AC2-70DC-4E2A-9317-3255871F2027}"/>
    <dgm:cxn modelId="{0D461588-8EDF-47AA-8F1D-73ADEF949B9D}" type="presOf" srcId="{F4E94DF5-212E-4E11-8A78-AD67385D72DE}" destId="{E803F750-8816-4A53-A433-D80914CE4DDF}" srcOrd="0" destOrd="0" presId="urn:microsoft.com/office/officeart/2018/2/layout/IconLabelList"/>
    <dgm:cxn modelId="{87908C97-A74B-4943-BD59-0C44127D8D09}" type="presOf" srcId="{53DE8E61-2F97-4801-80FD-280F30E48D16}" destId="{EC914B40-4CD6-4A95-8E07-BB324B984DC5}" srcOrd="0" destOrd="0" presId="urn:microsoft.com/office/officeart/2018/2/layout/IconLabelList"/>
    <dgm:cxn modelId="{65F18A98-105A-4BF2-8B80-F302547B407B}" srcId="{53DE8E61-2F97-4801-80FD-280F30E48D16}" destId="{670C074D-EE0C-4CF1-99DB-4315E3E29F1D}" srcOrd="0" destOrd="0" parTransId="{D637F4D5-4713-47CB-98F6-5ED3BE0E5281}" sibTransId="{AF6FC6C4-2971-4192-8DAD-7D5EC78532B0}"/>
    <dgm:cxn modelId="{E085F4A1-EF5F-45E2-9231-2C6089943DE1}" srcId="{53DE8E61-2F97-4801-80FD-280F30E48D16}" destId="{90CBB39F-0985-4159-947D-22631DE481AA}" srcOrd="7" destOrd="0" parTransId="{49124A7A-0C50-4650-913A-FA1782CA9453}" sibTransId="{251C6760-0E41-4553-8364-3F9B182BB0C3}"/>
    <dgm:cxn modelId="{120ABBDB-5E58-400E-8AF1-530BAF2FB78B}" srcId="{53DE8E61-2F97-4801-80FD-280F30E48D16}" destId="{F4E94DF5-212E-4E11-8A78-AD67385D72DE}" srcOrd="6" destOrd="0" parTransId="{A42CD971-8D84-4DF5-9793-C18E5AB1B372}" sibTransId="{3761E9BA-CF15-4EB4-AD2F-31F1791CDF67}"/>
    <dgm:cxn modelId="{D901B7DF-8EEC-4782-8942-10142C09DF70}" srcId="{53DE8E61-2F97-4801-80FD-280F30E48D16}" destId="{B886B87B-6E64-47B8-B32E-065FA57F2F7D}" srcOrd="4" destOrd="0" parTransId="{B73C6A7D-088C-4895-ABAC-27B3FE1EEFB7}" sibTransId="{44C3082C-E8BB-4BA5-91AA-B78CA57BA790}"/>
    <dgm:cxn modelId="{0268C658-D9C5-49A0-8D2A-AD0FC3F656E0}" type="presParOf" srcId="{EC914B40-4CD6-4A95-8E07-BB324B984DC5}" destId="{ADA789C8-F32A-44A9-AB9B-499BE6F8D41F}" srcOrd="0" destOrd="0" presId="urn:microsoft.com/office/officeart/2018/2/layout/IconLabelList"/>
    <dgm:cxn modelId="{F03DB8AD-28D5-48D8-B447-CD1BFA5D47B0}" type="presParOf" srcId="{ADA789C8-F32A-44A9-AB9B-499BE6F8D41F}" destId="{C198A27C-50A9-466F-BBCA-6B14DC33DCF0}" srcOrd="0" destOrd="0" presId="urn:microsoft.com/office/officeart/2018/2/layout/IconLabelList"/>
    <dgm:cxn modelId="{30F78C34-6D2F-4AB0-857E-BD8727DE352E}" type="presParOf" srcId="{ADA789C8-F32A-44A9-AB9B-499BE6F8D41F}" destId="{8DE7E9B2-8CD8-4152-A8C9-5E9F8B369F96}" srcOrd="1" destOrd="0" presId="urn:microsoft.com/office/officeart/2018/2/layout/IconLabelList"/>
    <dgm:cxn modelId="{A2951837-9D2E-42EE-98FD-E42C7E5A08F6}" type="presParOf" srcId="{ADA789C8-F32A-44A9-AB9B-499BE6F8D41F}" destId="{A59262E7-9AAA-4C30-878C-A48F9DBF388E}" srcOrd="2" destOrd="0" presId="urn:microsoft.com/office/officeart/2018/2/layout/IconLabelList"/>
    <dgm:cxn modelId="{58BA0046-EC2E-4C20-81B6-CE27D8542063}" type="presParOf" srcId="{EC914B40-4CD6-4A95-8E07-BB324B984DC5}" destId="{6741A115-6A10-4A69-B215-CF22914D66BF}" srcOrd="1" destOrd="0" presId="urn:microsoft.com/office/officeart/2018/2/layout/IconLabelList"/>
    <dgm:cxn modelId="{D90BFF8A-1F97-4FE8-BA56-6C8CBEA102B8}" type="presParOf" srcId="{EC914B40-4CD6-4A95-8E07-BB324B984DC5}" destId="{61E2E224-F5B4-4A94-9679-6CEF8D1965DB}" srcOrd="2" destOrd="0" presId="urn:microsoft.com/office/officeart/2018/2/layout/IconLabelList"/>
    <dgm:cxn modelId="{A7D746A2-C95D-41D5-B46F-379A826D6733}" type="presParOf" srcId="{61E2E224-F5B4-4A94-9679-6CEF8D1965DB}" destId="{B49E3F32-D85B-4398-8CF1-69AE9B5888D3}" srcOrd="0" destOrd="0" presId="urn:microsoft.com/office/officeart/2018/2/layout/IconLabelList"/>
    <dgm:cxn modelId="{9562E658-50E7-46BE-9CA1-6CDC3B5E6A29}" type="presParOf" srcId="{61E2E224-F5B4-4A94-9679-6CEF8D1965DB}" destId="{3C58F254-2B9C-4A87-8772-AB16579CDB82}" srcOrd="1" destOrd="0" presId="urn:microsoft.com/office/officeart/2018/2/layout/IconLabelList"/>
    <dgm:cxn modelId="{8A6BD9BF-24C5-45F6-8F21-8D1B5BD3797A}" type="presParOf" srcId="{61E2E224-F5B4-4A94-9679-6CEF8D1965DB}" destId="{B5043FE0-D425-4776-8F46-FD207F35437B}" srcOrd="2" destOrd="0" presId="urn:microsoft.com/office/officeart/2018/2/layout/IconLabelList"/>
    <dgm:cxn modelId="{D45E3514-4D81-4316-88F9-920313BADD2A}" type="presParOf" srcId="{EC914B40-4CD6-4A95-8E07-BB324B984DC5}" destId="{7998FC57-85DB-4C8F-BC98-CBAF544DB78C}" srcOrd="3" destOrd="0" presId="urn:microsoft.com/office/officeart/2018/2/layout/IconLabelList"/>
    <dgm:cxn modelId="{888764F5-55BC-4348-9B41-67E79F78FCD5}" type="presParOf" srcId="{EC914B40-4CD6-4A95-8E07-BB324B984DC5}" destId="{9B6B3F7F-28F7-4A25-8849-FC680C3F3B5B}" srcOrd="4" destOrd="0" presId="urn:microsoft.com/office/officeart/2018/2/layout/IconLabelList"/>
    <dgm:cxn modelId="{7760C66C-9BFA-4C26-A0EB-5DC42169B2D6}" type="presParOf" srcId="{9B6B3F7F-28F7-4A25-8849-FC680C3F3B5B}" destId="{A83496C7-1199-4ACB-A6B7-96A2FD915570}" srcOrd="0" destOrd="0" presId="urn:microsoft.com/office/officeart/2018/2/layout/IconLabelList"/>
    <dgm:cxn modelId="{C22283B9-B33A-4E80-AD7A-EAB3C1CF016F}" type="presParOf" srcId="{9B6B3F7F-28F7-4A25-8849-FC680C3F3B5B}" destId="{167CDB07-0FD1-48B5-9DC2-EE5AB9F0BFCB}" srcOrd="1" destOrd="0" presId="urn:microsoft.com/office/officeart/2018/2/layout/IconLabelList"/>
    <dgm:cxn modelId="{0B1EB6FA-CDD1-4D0B-8F99-25E7ED9D85F7}" type="presParOf" srcId="{9B6B3F7F-28F7-4A25-8849-FC680C3F3B5B}" destId="{614D7709-F477-428E-8EDA-C69C2EEE12C4}" srcOrd="2" destOrd="0" presId="urn:microsoft.com/office/officeart/2018/2/layout/IconLabelList"/>
    <dgm:cxn modelId="{38F0343F-783F-42F8-9596-1514AD1C2BDA}" type="presParOf" srcId="{EC914B40-4CD6-4A95-8E07-BB324B984DC5}" destId="{C3034564-1310-499A-A34D-E1C4EE6547E8}" srcOrd="5" destOrd="0" presId="urn:microsoft.com/office/officeart/2018/2/layout/IconLabelList"/>
    <dgm:cxn modelId="{BDCAD06C-49B0-47E6-B304-DF43DA5B10AA}" type="presParOf" srcId="{EC914B40-4CD6-4A95-8E07-BB324B984DC5}" destId="{3BEF4A59-260D-4CE2-8899-83708FA074DB}" srcOrd="6" destOrd="0" presId="urn:microsoft.com/office/officeart/2018/2/layout/IconLabelList"/>
    <dgm:cxn modelId="{8456E75C-EC89-471C-8F35-E736463DF481}" type="presParOf" srcId="{3BEF4A59-260D-4CE2-8899-83708FA074DB}" destId="{BEEA1F6A-D633-4EAE-8808-53F77F1926C6}" srcOrd="0" destOrd="0" presId="urn:microsoft.com/office/officeart/2018/2/layout/IconLabelList"/>
    <dgm:cxn modelId="{6D79509C-E6B1-4BAB-A704-B8875F4436AE}" type="presParOf" srcId="{3BEF4A59-260D-4CE2-8899-83708FA074DB}" destId="{E35C5500-0A3F-437C-8078-EDF00B740E8D}" srcOrd="1" destOrd="0" presId="urn:microsoft.com/office/officeart/2018/2/layout/IconLabelList"/>
    <dgm:cxn modelId="{2B7A6501-8A70-48B5-BF9E-27054E44581B}" type="presParOf" srcId="{3BEF4A59-260D-4CE2-8899-83708FA074DB}" destId="{D89A43B1-B591-4CE4-B2D1-DF1B550EAB55}" srcOrd="2" destOrd="0" presId="urn:microsoft.com/office/officeart/2018/2/layout/IconLabelList"/>
    <dgm:cxn modelId="{DF338A78-0E1E-4173-AD19-BA7570D8308C}" type="presParOf" srcId="{EC914B40-4CD6-4A95-8E07-BB324B984DC5}" destId="{54EB2222-4B68-4574-9826-A8B444D8499E}" srcOrd="7" destOrd="0" presId="urn:microsoft.com/office/officeart/2018/2/layout/IconLabelList"/>
    <dgm:cxn modelId="{1CEDBB86-26E5-4415-AEDF-84D939ED27F2}" type="presParOf" srcId="{EC914B40-4CD6-4A95-8E07-BB324B984DC5}" destId="{5765BC40-15FA-47BA-839E-87E23AB21824}" srcOrd="8" destOrd="0" presId="urn:microsoft.com/office/officeart/2018/2/layout/IconLabelList"/>
    <dgm:cxn modelId="{0A0ED71A-F083-4B57-B759-C8F2430C01C1}" type="presParOf" srcId="{5765BC40-15FA-47BA-839E-87E23AB21824}" destId="{04A102AC-A152-4B79-8699-69607EA072AB}" srcOrd="0" destOrd="0" presId="urn:microsoft.com/office/officeart/2018/2/layout/IconLabelList"/>
    <dgm:cxn modelId="{D3FBBBC0-7EF4-4841-ABBC-F0B0CFE8655F}" type="presParOf" srcId="{5765BC40-15FA-47BA-839E-87E23AB21824}" destId="{8EB9D4A2-E3D5-421D-A47C-E0C7C071AE36}" srcOrd="1" destOrd="0" presId="urn:microsoft.com/office/officeart/2018/2/layout/IconLabelList"/>
    <dgm:cxn modelId="{CC7A81D6-88B1-43DB-A9D2-25E28640EAA3}" type="presParOf" srcId="{5765BC40-15FA-47BA-839E-87E23AB21824}" destId="{3281169E-DAD5-4AB7-93B7-6F5AABA865FD}" srcOrd="2" destOrd="0" presId="urn:microsoft.com/office/officeart/2018/2/layout/IconLabelList"/>
    <dgm:cxn modelId="{53AF2029-FA7D-4A5B-A331-148BBA92A6BA}" type="presParOf" srcId="{EC914B40-4CD6-4A95-8E07-BB324B984DC5}" destId="{81AE6EC3-BF9A-46F3-B363-5D3795EBB98C}" srcOrd="9" destOrd="0" presId="urn:microsoft.com/office/officeart/2018/2/layout/IconLabelList"/>
    <dgm:cxn modelId="{0F55ECBC-DD1F-4B9F-987A-9766CD56D6CE}" type="presParOf" srcId="{EC914B40-4CD6-4A95-8E07-BB324B984DC5}" destId="{95724E55-9E04-4976-8A98-D363C3B465F2}" srcOrd="10" destOrd="0" presId="urn:microsoft.com/office/officeart/2018/2/layout/IconLabelList"/>
    <dgm:cxn modelId="{48212981-A692-4E9E-B7C1-8383C6DEAE88}" type="presParOf" srcId="{95724E55-9E04-4976-8A98-D363C3B465F2}" destId="{D10BD7C4-3959-4CBB-9E6A-D94CA74A30D2}" srcOrd="0" destOrd="0" presId="urn:microsoft.com/office/officeart/2018/2/layout/IconLabelList"/>
    <dgm:cxn modelId="{2C5988DE-5BAD-4110-82AB-32EAE83BBA81}" type="presParOf" srcId="{95724E55-9E04-4976-8A98-D363C3B465F2}" destId="{35AC7E94-7A4D-49A9-AC5B-E83EB6805D78}" srcOrd="1" destOrd="0" presId="urn:microsoft.com/office/officeart/2018/2/layout/IconLabelList"/>
    <dgm:cxn modelId="{92253158-360F-4AAC-BA24-77E918569AC2}" type="presParOf" srcId="{95724E55-9E04-4976-8A98-D363C3B465F2}" destId="{0365DE74-6B3F-4759-8AE3-A3944E4139F4}" srcOrd="2" destOrd="0" presId="urn:microsoft.com/office/officeart/2018/2/layout/IconLabelList"/>
    <dgm:cxn modelId="{5B059DB7-A43B-4F95-A0A8-3BEC81488320}" type="presParOf" srcId="{EC914B40-4CD6-4A95-8E07-BB324B984DC5}" destId="{6D5A1017-B9FA-4A6F-9722-92798D84620A}" srcOrd="11" destOrd="0" presId="urn:microsoft.com/office/officeart/2018/2/layout/IconLabelList"/>
    <dgm:cxn modelId="{278ADBC1-51D6-49F4-B698-A35AB316620F}" type="presParOf" srcId="{EC914B40-4CD6-4A95-8E07-BB324B984DC5}" destId="{0DD68086-EE7B-4F8A-BB79-B18A59FE43E6}" srcOrd="12" destOrd="0" presId="urn:microsoft.com/office/officeart/2018/2/layout/IconLabelList"/>
    <dgm:cxn modelId="{0082487A-BB31-47A0-96BC-27CBBC6DB9BA}" type="presParOf" srcId="{0DD68086-EE7B-4F8A-BB79-B18A59FE43E6}" destId="{BF4826E1-9180-4FCF-94DA-5317255001FD}" srcOrd="0" destOrd="0" presId="urn:microsoft.com/office/officeart/2018/2/layout/IconLabelList"/>
    <dgm:cxn modelId="{738F32A9-D9D8-4199-8884-B1EFF88DEB6E}" type="presParOf" srcId="{0DD68086-EE7B-4F8A-BB79-B18A59FE43E6}" destId="{0F4E642B-C051-410E-8C2A-BFA5EC0B9C67}" srcOrd="1" destOrd="0" presId="urn:microsoft.com/office/officeart/2018/2/layout/IconLabelList"/>
    <dgm:cxn modelId="{412A80D3-356C-41A0-931D-F7C1241004B8}" type="presParOf" srcId="{0DD68086-EE7B-4F8A-BB79-B18A59FE43E6}" destId="{E803F750-8816-4A53-A433-D80914CE4DDF}" srcOrd="2" destOrd="0" presId="urn:microsoft.com/office/officeart/2018/2/layout/IconLabelList"/>
    <dgm:cxn modelId="{F37601A7-D9FC-4AFA-A2E8-7342210C0C82}" type="presParOf" srcId="{EC914B40-4CD6-4A95-8E07-BB324B984DC5}" destId="{0D6575D3-A6AB-42B6-A22D-FC5742852CAE}" srcOrd="13" destOrd="0" presId="urn:microsoft.com/office/officeart/2018/2/layout/IconLabelList"/>
    <dgm:cxn modelId="{64D93C91-02C9-4215-8542-2406B4BC4F5F}" type="presParOf" srcId="{EC914B40-4CD6-4A95-8E07-BB324B984DC5}" destId="{AB881C97-B81D-488D-ACCA-EF02BBB7B224}" srcOrd="14" destOrd="0" presId="urn:microsoft.com/office/officeart/2018/2/layout/IconLabelList"/>
    <dgm:cxn modelId="{346C794B-33D6-4ECF-898B-F6738F518127}" type="presParOf" srcId="{AB881C97-B81D-488D-ACCA-EF02BBB7B224}" destId="{5E6D481D-694A-46E9-8F63-B7C7C80BDEA3}" srcOrd="0" destOrd="0" presId="urn:microsoft.com/office/officeart/2018/2/layout/IconLabelList"/>
    <dgm:cxn modelId="{466327C3-1299-42CF-B329-0327FC2FC8F6}" type="presParOf" srcId="{AB881C97-B81D-488D-ACCA-EF02BBB7B224}" destId="{798CA8ED-5B43-4959-8579-857C4EBCADC3}" srcOrd="1" destOrd="0" presId="urn:microsoft.com/office/officeart/2018/2/layout/IconLabelList"/>
    <dgm:cxn modelId="{4D68D16E-A5FC-4FBC-92EB-C7C9A2DE0F0B}" type="presParOf" srcId="{AB881C97-B81D-488D-ACCA-EF02BBB7B224}" destId="{5DF020E2-368A-43BF-83B3-945DB76390AA}"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8C9269D1-A4B7-4708-9B19-E755D4723E31}"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37E2832A-0B67-46BD-AAAD-0BFD438D0876}">
      <dgm:prSet/>
      <dgm:spPr/>
      <dgm:t>
        <a:bodyPr/>
        <a:lstStyle/>
        <a:p>
          <a:r>
            <a:rPr lang="en-US" dirty="0"/>
            <a:t>Only enough context to understand our place in the world</a:t>
          </a:r>
        </a:p>
      </dgm:t>
    </dgm:pt>
    <dgm:pt modelId="{7981B5F6-6F5B-4DD9-8E5C-12D3A7912267}" type="parTrans" cxnId="{BE518229-B85E-4AAB-9B52-A81C0EF10E0B}">
      <dgm:prSet/>
      <dgm:spPr/>
      <dgm:t>
        <a:bodyPr/>
        <a:lstStyle/>
        <a:p>
          <a:endParaRPr lang="en-US"/>
        </a:p>
      </dgm:t>
    </dgm:pt>
    <dgm:pt modelId="{E7655AF6-98F1-42D4-8305-7D2240C18CF7}" type="sibTrans" cxnId="{BE518229-B85E-4AAB-9B52-A81C0EF10E0B}">
      <dgm:prSet/>
      <dgm:spPr/>
      <dgm:t>
        <a:bodyPr/>
        <a:lstStyle/>
        <a:p>
          <a:endParaRPr lang="en-US"/>
        </a:p>
      </dgm:t>
    </dgm:pt>
    <dgm:pt modelId="{1EFB23E6-AD84-46E6-9589-E90E02DA69CD}">
      <dgm:prSet/>
      <dgm:spPr/>
      <dgm:t>
        <a:bodyPr/>
        <a:lstStyle/>
        <a:p>
          <a:r>
            <a:rPr lang="en-US"/>
            <a:t>The specific starting knowledge</a:t>
          </a:r>
        </a:p>
      </dgm:t>
    </dgm:pt>
    <dgm:pt modelId="{8FB22A45-2CA7-467F-9619-1C013B88F6D0}" type="parTrans" cxnId="{15E4F2BC-3CB2-428D-A23D-790B4D893035}">
      <dgm:prSet/>
      <dgm:spPr/>
      <dgm:t>
        <a:bodyPr/>
        <a:lstStyle/>
        <a:p>
          <a:endParaRPr lang="en-US"/>
        </a:p>
      </dgm:t>
    </dgm:pt>
    <dgm:pt modelId="{101647F3-7368-45CB-B437-B203217326C8}" type="sibTrans" cxnId="{15E4F2BC-3CB2-428D-A23D-790B4D893035}">
      <dgm:prSet/>
      <dgm:spPr/>
      <dgm:t>
        <a:bodyPr/>
        <a:lstStyle/>
        <a:p>
          <a:endParaRPr lang="en-US"/>
        </a:p>
      </dgm:t>
    </dgm:pt>
    <dgm:pt modelId="{C9A63CCC-E946-4547-8E05-DC06A6E2D98B}">
      <dgm:prSet/>
      <dgm:spPr/>
      <dgm:t>
        <a:bodyPr/>
        <a:lstStyle/>
        <a:p>
          <a:r>
            <a:rPr lang="en-US" dirty="0"/>
            <a:t>Orientation</a:t>
          </a:r>
        </a:p>
      </dgm:t>
    </dgm:pt>
    <dgm:pt modelId="{E7B61911-7719-47C1-876F-26F1FC0278C6}" type="parTrans" cxnId="{9536DB13-0CFC-408E-9573-30CB1D15D081}">
      <dgm:prSet/>
      <dgm:spPr/>
      <dgm:t>
        <a:bodyPr/>
        <a:lstStyle/>
        <a:p>
          <a:endParaRPr lang="en-US"/>
        </a:p>
      </dgm:t>
    </dgm:pt>
    <dgm:pt modelId="{E5465417-9BDF-464F-A868-3E49C1899388}" type="sibTrans" cxnId="{9536DB13-0CFC-408E-9573-30CB1D15D081}">
      <dgm:prSet/>
      <dgm:spPr/>
      <dgm:t>
        <a:bodyPr/>
        <a:lstStyle/>
        <a:p>
          <a:endParaRPr lang="en-US"/>
        </a:p>
      </dgm:t>
    </dgm:pt>
    <dgm:pt modelId="{DDC96B56-93CF-4811-8E0C-DAA842AE217D}">
      <dgm:prSet/>
      <dgm:spPr/>
      <dgm:t>
        <a:bodyPr/>
        <a:lstStyle/>
        <a:p>
          <a:r>
            <a:rPr lang="en-US"/>
            <a:t>Mode of transportation</a:t>
          </a:r>
        </a:p>
      </dgm:t>
    </dgm:pt>
    <dgm:pt modelId="{802B2DCA-90E9-4AD7-9ACE-50BAE1472AB9}" type="parTrans" cxnId="{64146B83-8461-4B74-B394-D2B96F57A01B}">
      <dgm:prSet/>
      <dgm:spPr/>
      <dgm:t>
        <a:bodyPr/>
        <a:lstStyle/>
        <a:p>
          <a:endParaRPr lang="en-US"/>
        </a:p>
      </dgm:t>
    </dgm:pt>
    <dgm:pt modelId="{96D81E41-8F57-405E-9E4E-3B7E02978A3F}" type="sibTrans" cxnId="{64146B83-8461-4B74-B394-D2B96F57A01B}">
      <dgm:prSet/>
      <dgm:spPr/>
      <dgm:t>
        <a:bodyPr/>
        <a:lstStyle/>
        <a:p>
          <a:endParaRPr lang="en-US"/>
        </a:p>
      </dgm:t>
    </dgm:pt>
    <dgm:pt modelId="{CF89DB50-2D6C-47C0-BAFC-376140C12EDA}">
      <dgm:prSet/>
      <dgm:spPr/>
      <dgm:t>
        <a:bodyPr/>
        <a:lstStyle/>
        <a:p>
          <a:r>
            <a:rPr lang="en-US" dirty="0"/>
            <a:t>Time to destination and mileage</a:t>
          </a:r>
        </a:p>
      </dgm:t>
    </dgm:pt>
    <dgm:pt modelId="{31CEBAA6-5D6E-4C08-99D5-89A291AF6CB7}" type="parTrans" cxnId="{8B190EA0-3887-4096-B700-DF012D2FB1FF}">
      <dgm:prSet/>
      <dgm:spPr/>
      <dgm:t>
        <a:bodyPr/>
        <a:lstStyle/>
        <a:p>
          <a:endParaRPr lang="en-US"/>
        </a:p>
      </dgm:t>
    </dgm:pt>
    <dgm:pt modelId="{91FB302B-60B3-41B3-8B0C-0B151509273D}" type="sibTrans" cxnId="{8B190EA0-3887-4096-B700-DF012D2FB1FF}">
      <dgm:prSet/>
      <dgm:spPr/>
      <dgm:t>
        <a:bodyPr/>
        <a:lstStyle/>
        <a:p>
          <a:endParaRPr lang="en-US"/>
        </a:p>
      </dgm:t>
    </dgm:pt>
    <dgm:pt modelId="{877147FA-83B8-497A-9A6D-AFFD5A3D9EFE}">
      <dgm:prSet/>
      <dgm:spPr/>
      <dgm:t>
        <a:bodyPr/>
        <a:lstStyle/>
        <a:p>
          <a:r>
            <a:rPr lang="en-US"/>
            <a:t>The specific location of the end</a:t>
          </a:r>
        </a:p>
      </dgm:t>
    </dgm:pt>
    <dgm:pt modelId="{C5B5B7E9-08CD-4428-8449-139C2A9AF042}" type="parTrans" cxnId="{05B2289B-00A2-49E5-8A3A-85CBC4F37860}">
      <dgm:prSet/>
      <dgm:spPr/>
      <dgm:t>
        <a:bodyPr/>
        <a:lstStyle/>
        <a:p>
          <a:endParaRPr lang="en-US"/>
        </a:p>
      </dgm:t>
    </dgm:pt>
    <dgm:pt modelId="{B6A257E8-33B2-4D0F-99BB-C05549849CEE}" type="sibTrans" cxnId="{05B2289B-00A2-49E5-8A3A-85CBC4F37860}">
      <dgm:prSet/>
      <dgm:spPr/>
      <dgm:t>
        <a:bodyPr/>
        <a:lstStyle/>
        <a:p>
          <a:endParaRPr lang="en-US"/>
        </a:p>
      </dgm:t>
    </dgm:pt>
    <dgm:pt modelId="{A516388A-BAD7-4967-97FB-E34FE5AAFF81}">
      <dgm:prSet/>
      <dgm:spPr/>
      <dgm:t>
        <a:bodyPr/>
        <a:lstStyle/>
        <a:p>
          <a:r>
            <a:rPr lang="en-US"/>
            <a:t>With a report of the actual distance and time (comparative to the starting assumptions)</a:t>
          </a:r>
        </a:p>
      </dgm:t>
    </dgm:pt>
    <dgm:pt modelId="{4C36E84D-472A-4245-A3C4-8C26078560FA}" type="parTrans" cxnId="{CA20CD49-0068-484E-BC37-FC45AEAB3095}">
      <dgm:prSet/>
      <dgm:spPr/>
      <dgm:t>
        <a:bodyPr/>
        <a:lstStyle/>
        <a:p>
          <a:endParaRPr lang="en-US"/>
        </a:p>
      </dgm:t>
    </dgm:pt>
    <dgm:pt modelId="{CF77C0C6-64ED-4938-BDBE-D3BF0D388575}" type="sibTrans" cxnId="{CA20CD49-0068-484E-BC37-FC45AEAB3095}">
      <dgm:prSet/>
      <dgm:spPr/>
      <dgm:t>
        <a:bodyPr/>
        <a:lstStyle/>
        <a:p>
          <a:endParaRPr lang="en-US"/>
        </a:p>
      </dgm:t>
    </dgm:pt>
    <dgm:pt modelId="{1A2FFCCA-5EBB-4174-AF9C-580E0CE29745}">
      <dgm:prSet/>
      <dgm:spPr/>
      <dgm:t>
        <a:bodyPr/>
        <a:lstStyle/>
        <a:p>
          <a:r>
            <a:rPr lang="en-US"/>
            <a:t>Only the directions necessary to approach this topic</a:t>
          </a:r>
        </a:p>
      </dgm:t>
    </dgm:pt>
    <dgm:pt modelId="{F501B4EE-328D-44CF-BE28-BF0BAF29FC67}" type="parTrans" cxnId="{2942CF21-0D5A-4623-81FA-CC59125722A2}">
      <dgm:prSet/>
      <dgm:spPr/>
      <dgm:t>
        <a:bodyPr/>
        <a:lstStyle/>
        <a:p>
          <a:endParaRPr lang="en-US"/>
        </a:p>
      </dgm:t>
    </dgm:pt>
    <dgm:pt modelId="{8AFEAE0C-31CE-4F34-830C-0BE11ACA9B48}" type="sibTrans" cxnId="{2942CF21-0D5A-4623-81FA-CC59125722A2}">
      <dgm:prSet/>
      <dgm:spPr/>
      <dgm:t>
        <a:bodyPr/>
        <a:lstStyle/>
        <a:p>
          <a:endParaRPr lang="en-US"/>
        </a:p>
      </dgm:t>
    </dgm:pt>
    <dgm:pt modelId="{734EACD8-3CA9-4669-A4A6-5FFEBB58C86B}">
      <dgm:prSet/>
      <dgm:spPr/>
      <dgm:t>
        <a:bodyPr/>
        <a:lstStyle/>
        <a:p>
          <a:r>
            <a:rPr lang="en-US"/>
            <a:t>But relevant contextual information along the way</a:t>
          </a:r>
        </a:p>
      </dgm:t>
    </dgm:pt>
    <dgm:pt modelId="{DFFEDA4D-658E-45E1-9E2B-89A4BB805F15}" type="parTrans" cxnId="{3B00E888-1255-4B8C-99EB-78D3C397F9FC}">
      <dgm:prSet/>
      <dgm:spPr/>
      <dgm:t>
        <a:bodyPr/>
        <a:lstStyle/>
        <a:p>
          <a:endParaRPr lang="en-US"/>
        </a:p>
      </dgm:t>
    </dgm:pt>
    <dgm:pt modelId="{972CBBD1-10D1-490A-A0B8-6CA8ED367033}" type="sibTrans" cxnId="{3B00E888-1255-4B8C-99EB-78D3C397F9FC}">
      <dgm:prSet/>
      <dgm:spPr/>
      <dgm:t>
        <a:bodyPr/>
        <a:lstStyle/>
        <a:p>
          <a:endParaRPr lang="en-US"/>
        </a:p>
      </dgm:t>
    </dgm:pt>
    <dgm:pt modelId="{6E664CB4-AE09-4663-9129-92488D314F15}">
      <dgm:prSet/>
      <dgm:spPr/>
      <dgm:t>
        <a:bodyPr/>
        <a:lstStyle/>
        <a:p>
          <a:r>
            <a:rPr lang="en-US"/>
            <a:t>Traffic, tolls, detours, alternate routes, locations along the way</a:t>
          </a:r>
        </a:p>
      </dgm:t>
    </dgm:pt>
    <dgm:pt modelId="{324143D4-685F-4492-8AC0-5C1EBF258793}" type="parTrans" cxnId="{D5EC2EBD-AF3E-4C91-9C74-9C65328AECF9}">
      <dgm:prSet/>
      <dgm:spPr/>
      <dgm:t>
        <a:bodyPr/>
        <a:lstStyle/>
        <a:p>
          <a:endParaRPr lang="en-US"/>
        </a:p>
      </dgm:t>
    </dgm:pt>
    <dgm:pt modelId="{F813B77A-33FC-49BD-AC2B-4007816D39BE}" type="sibTrans" cxnId="{D5EC2EBD-AF3E-4C91-9C74-9C65328AECF9}">
      <dgm:prSet/>
      <dgm:spPr/>
      <dgm:t>
        <a:bodyPr/>
        <a:lstStyle/>
        <a:p>
          <a:endParaRPr lang="en-US"/>
        </a:p>
      </dgm:t>
    </dgm:pt>
    <dgm:pt modelId="{8F6847BF-EFB9-4330-863B-FB7C04EFD4E3}" type="pres">
      <dgm:prSet presAssocID="{8C9269D1-A4B7-4708-9B19-E755D4723E31}" presName="linear" presStyleCnt="0">
        <dgm:presLayoutVars>
          <dgm:animLvl val="lvl"/>
          <dgm:resizeHandles val="exact"/>
        </dgm:presLayoutVars>
      </dgm:prSet>
      <dgm:spPr/>
    </dgm:pt>
    <dgm:pt modelId="{A0FE1EB3-970A-4BB0-BFC1-81B73F592ED0}" type="pres">
      <dgm:prSet presAssocID="{37E2832A-0B67-46BD-AAAD-0BFD438D0876}" presName="parentText" presStyleLbl="node1" presStyleIdx="0" presStyleCnt="5">
        <dgm:presLayoutVars>
          <dgm:chMax val="0"/>
          <dgm:bulletEnabled val="1"/>
        </dgm:presLayoutVars>
      </dgm:prSet>
      <dgm:spPr/>
    </dgm:pt>
    <dgm:pt modelId="{F8824640-62E8-45B4-9F90-FC8669CB41C0}" type="pres">
      <dgm:prSet presAssocID="{E7655AF6-98F1-42D4-8305-7D2240C18CF7}" presName="spacer" presStyleCnt="0"/>
      <dgm:spPr/>
    </dgm:pt>
    <dgm:pt modelId="{8096B138-1E20-404F-85E2-8AABFC5ACF36}" type="pres">
      <dgm:prSet presAssocID="{1EFB23E6-AD84-46E6-9589-E90E02DA69CD}" presName="parentText" presStyleLbl="node1" presStyleIdx="1" presStyleCnt="5">
        <dgm:presLayoutVars>
          <dgm:chMax val="0"/>
          <dgm:bulletEnabled val="1"/>
        </dgm:presLayoutVars>
      </dgm:prSet>
      <dgm:spPr/>
    </dgm:pt>
    <dgm:pt modelId="{07D30F47-249D-4D00-A205-59FCD1AAACE3}" type="pres">
      <dgm:prSet presAssocID="{1EFB23E6-AD84-46E6-9589-E90E02DA69CD}" presName="childText" presStyleLbl="revTx" presStyleIdx="0" presStyleCnt="3">
        <dgm:presLayoutVars>
          <dgm:bulletEnabled val="1"/>
        </dgm:presLayoutVars>
      </dgm:prSet>
      <dgm:spPr/>
    </dgm:pt>
    <dgm:pt modelId="{C68BDE58-DCF5-4B66-BFB1-816A7F809978}" type="pres">
      <dgm:prSet presAssocID="{877147FA-83B8-497A-9A6D-AFFD5A3D9EFE}" presName="parentText" presStyleLbl="node1" presStyleIdx="2" presStyleCnt="5">
        <dgm:presLayoutVars>
          <dgm:chMax val="0"/>
          <dgm:bulletEnabled val="1"/>
        </dgm:presLayoutVars>
      </dgm:prSet>
      <dgm:spPr/>
    </dgm:pt>
    <dgm:pt modelId="{03E2EE3A-16A4-4447-8FFC-197A826EF3C3}" type="pres">
      <dgm:prSet presAssocID="{877147FA-83B8-497A-9A6D-AFFD5A3D9EFE}" presName="childText" presStyleLbl="revTx" presStyleIdx="1" presStyleCnt="3">
        <dgm:presLayoutVars>
          <dgm:bulletEnabled val="1"/>
        </dgm:presLayoutVars>
      </dgm:prSet>
      <dgm:spPr/>
    </dgm:pt>
    <dgm:pt modelId="{F38A1685-C56C-4097-ADEA-F99E78851B04}" type="pres">
      <dgm:prSet presAssocID="{1A2FFCCA-5EBB-4174-AF9C-580E0CE29745}" presName="parentText" presStyleLbl="node1" presStyleIdx="3" presStyleCnt="5">
        <dgm:presLayoutVars>
          <dgm:chMax val="0"/>
          <dgm:bulletEnabled val="1"/>
        </dgm:presLayoutVars>
      </dgm:prSet>
      <dgm:spPr/>
    </dgm:pt>
    <dgm:pt modelId="{CF533B74-1BAA-4E70-8129-ACB1C4E6BC6F}" type="pres">
      <dgm:prSet presAssocID="{8AFEAE0C-31CE-4F34-830C-0BE11ACA9B48}" presName="spacer" presStyleCnt="0"/>
      <dgm:spPr/>
    </dgm:pt>
    <dgm:pt modelId="{B5855ACF-E725-49E5-BB92-E2523EA6625B}" type="pres">
      <dgm:prSet presAssocID="{734EACD8-3CA9-4669-A4A6-5FFEBB58C86B}" presName="parentText" presStyleLbl="node1" presStyleIdx="4" presStyleCnt="5">
        <dgm:presLayoutVars>
          <dgm:chMax val="0"/>
          <dgm:bulletEnabled val="1"/>
        </dgm:presLayoutVars>
      </dgm:prSet>
      <dgm:spPr/>
    </dgm:pt>
    <dgm:pt modelId="{6952BB84-361E-4FAA-9400-6AA9345E3FEC}" type="pres">
      <dgm:prSet presAssocID="{734EACD8-3CA9-4669-A4A6-5FFEBB58C86B}" presName="childText" presStyleLbl="revTx" presStyleIdx="2" presStyleCnt="3">
        <dgm:presLayoutVars>
          <dgm:bulletEnabled val="1"/>
        </dgm:presLayoutVars>
      </dgm:prSet>
      <dgm:spPr/>
    </dgm:pt>
  </dgm:ptLst>
  <dgm:cxnLst>
    <dgm:cxn modelId="{07418012-2C3D-43CD-B4CC-E884AB7D4434}" type="presOf" srcId="{CF89DB50-2D6C-47C0-BAFC-376140C12EDA}" destId="{07D30F47-249D-4D00-A205-59FCD1AAACE3}" srcOrd="0" destOrd="2" presId="urn:microsoft.com/office/officeart/2005/8/layout/vList2"/>
    <dgm:cxn modelId="{9536DB13-0CFC-408E-9573-30CB1D15D081}" srcId="{1EFB23E6-AD84-46E6-9589-E90E02DA69CD}" destId="{C9A63CCC-E946-4547-8E05-DC06A6E2D98B}" srcOrd="0" destOrd="0" parTransId="{E7B61911-7719-47C1-876F-26F1FC0278C6}" sibTransId="{E5465417-9BDF-464F-A868-3E49C1899388}"/>
    <dgm:cxn modelId="{2942CF21-0D5A-4623-81FA-CC59125722A2}" srcId="{8C9269D1-A4B7-4708-9B19-E755D4723E31}" destId="{1A2FFCCA-5EBB-4174-AF9C-580E0CE29745}" srcOrd="3" destOrd="0" parTransId="{F501B4EE-328D-44CF-BE28-BF0BAF29FC67}" sibTransId="{8AFEAE0C-31CE-4F34-830C-0BE11ACA9B48}"/>
    <dgm:cxn modelId="{BE518229-B85E-4AAB-9B52-A81C0EF10E0B}" srcId="{8C9269D1-A4B7-4708-9B19-E755D4723E31}" destId="{37E2832A-0B67-46BD-AAAD-0BFD438D0876}" srcOrd="0" destOrd="0" parTransId="{7981B5F6-6F5B-4DD9-8E5C-12D3A7912267}" sibTransId="{E7655AF6-98F1-42D4-8305-7D2240C18CF7}"/>
    <dgm:cxn modelId="{AF139A2D-F90B-417F-813D-43B131540CCF}" type="presOf" srcId="{1EFB23E6-AD84-46E6-9589-E90E02DA69CD}" destId="{8096B138-1E20-404F-85E2-8AABFC5ACF36}" srcOrd="0" destOrd="0" presId="urn:microsoft.com/office/officeart/2005/8/layout/vList2"/>
    <dgm:cxn modelId="{0FFB165F-FBA9-497D-858D-5C4DC24F55C5}" type="presOf" srcId="{877147FA-83B8-497A-9A6D-AFFD5A3D9EFE}" destId="{C68BDE58-DCF5-4B66-BFB1-816A7F809978}" srcOrd="0" destOrd="0" presId="urn:microsoft.com/office/officeart/2005/8/layout/vList2"/>
    <dgm:cxn modelId="{527D8144-716C-4E6E-B259-13E88C65B585}" type="presOf" srcId="{734EACD8-3CA9-4669-A4A6-5FFEBB58C86B}" destId="{B5855ACF-E725-49E5-BB92-E2523EA6625B}" srcOrd="0" destOrd="0" presId="urn:microsoft.com/office/officeart/2005/8/layout/vList2"/>
    <dgm:cxn modelId="{CA20CD49-0068-484E-BC37-FC45AEAB3095}" srcId="{877147FA-83B8-497A-9A6D-AFFD5A3D9EFE}" destId="{A516388A-BAD7-4967-97FB-E34FE5AAFF81}" srcOrd="0" destOrd="0" parTransId="{4C36E84D-472A-4245-A3C4-8C26078560FA}" sibTransId="{CF77C0C6-64ED-4938-BDBE-D3BF0D388575}"/>
    <dgm:cxn modelId="{78B22873-A0E2-4D90-A78A-010A7A66422C}" type="presOf" srcId="{37E2832A-0B67-46BD-AAAD-0BFD438D0876}" destId="{A0FE1EB3-970A-4BB0-BFC1-81B73F592ED0}" srcOrd="0" destOrd="0" presId="urn:microsoft.com/office/officeart/2005/8/layout/vList2"/>
    <dgm:cxn modelId="{592B7458-1022-4286-9606-9DC6AC71956D}" type="presOf" srcId="{DDC96B56-93CF-4811-8E0C-DAA842AE217D}" destId="{07D30F47-249D-4D00-A205-59FCD1AAACE3}" srcOrd="0" destOrd="1" presId="urn:microsoft.com/office/officeart/2005/8/layout/vList2"/>
    <dgm:cxn modelId="{64146B83-8461-4B74-B394-D2B96F57A01B}" srcId="{1EFB23E6-AD84-46E6-9589-E90E02DA69CD}" destId="{DDC96B56-93CF-4811-8E0C-DAA842AE217D}" srcOrd="1" destOrd="0" parTransId="{802B2DCA-90E9-4AD7-9ACE-50BAE1472AB9}" sibTransId="{96D81E41-8F57-405E-9E4E-3B7E02978A3F}"/>
    <dgm:cxn modelId="{3B00E888-1255-4B8C-99EB-78D3C397F9FC}" srcId="{8C9269D1-A4B7-4708-9B19-E755D4723E31}" destId="{734EACD8-3CA9-4669-A4A6-5FFEBB58C86B}" srcOrd="4" destOrd="0" parTransId="{DFFEDA4D-658E-45E1-9E2B-89A4BB805F15}" sibTransId="{972CBBD1-10D1-490A-A0B8-6CA8ED367033}"/>
    <dgm:cxn modelId="{F90A9499-7097-4EEE-B349-E45E2A8E2646}" type="presOf" srcId="{A516388A-BAD7-4967-97FB-E34FE5AAFF81}" destId="{03E2EE3A-16A4-4447-8FFC-197A826EF3C3}" srcOrd="0" destOrd="0" presId="urn:microsoft.com/office/officeart/2005/8/layout/vList2"/>
    <dgm:cxn modelId="{05B2289B-00A2-49E5-8A3A-85CBC4F37860}" srcId="{8C9269D1-A4B7-4708-9B19-E755D4723E31}" destId="{877147FA-83B8-497A-9A6D-AFFD5A3D9EFE}" srcOrd="2" destOrd="0" parTransId="{C5B5B7E9-08CD-4428-8449-139C2A9AF042}" sibTransId="{B6A257E8-33B2-4D0F-99BB-C05549849CEE}"/>
    <dgm:cxn modelId="{9334BD9D-7389-4B1B-92E1-AF8D844CB098}" type="presOf" srcId="{6E664CB4-AE09-4663-9129-92488D314F15}" destId="{6952BB84-361E-4FAA-9400-6AA9345E3FEC}" srcOrd="0" destOrd="0" presId="urn:microsoft.com/office/officeart/2005/8/layout/vList2"/>
    <dgm:cxn modelId="{8B190EA0-3887-4096-B700-DF012D2FB1FF}" srcId="{1EFB23E6-AD84-46E6-9589-E90E02DA69CD}" destId="{CF89DB50-2D6C-47C0-BAFC-376140C12EDA}" srcOrd="2" destOrd="0" parTransId="{31CEBAA6-5D6E-4C08-99D5-89A291AF6CB7}" sibTransId="{91FB302B-60B3-41B3-8B0C-0B151509273D}"/>
    <dgm:cxn modelId="{15E4F2BC-3CB2-428D-A23D-790B4D893035}" srcId="{8C9269D1-A4B7-4708-9B19-E755D4723E31}" destId="{1EFB23E6-AD84-46E6-9589-E90E02DA69CD}" srcOrd="1" destOrd="0" parTransId="{8FB22A45-2CA7-467F-9619-1C013B88F6D0}" sibTransId="{101647F3-7368-45CB-B437-B203217326C8}"/>
    <dgm:cxn modelId="{D5EC2EBD-AF3E-4C91-9C74-9C65328AECF9}" srcId="{734EACD8-3CA9-4669-A4A6-5FFEBB58C86B}" destId="{6E664CB4-AE09-4663-9129-92488D314F15}" srcOrd="0" destOrd="0" parTransId="{324143D4-685F-4492-8AC0-5C1EBF258793}" sibTransId="{F813B77A-33FC-49BD-AC2B-4007816D39BE}"/>
    <dgm:cxn modelId="{2FD01DDF-ED77-4252-84BE-08DE65EE51B1}" type="presOf" srcId="{8C9269D1-A4B7-4708-9B19-E755D4723E31}" destId="{8F6847BF-EFB9-4330-863B-FB7C04EFD4E3}" srcOrd="0" destOrd="0" presId="urn:microsoft.com/office/officeart/2005/8/layout/vList2"/>
    <dgm:cxn modelId="{88577AED-1554-4A9D-B23F-C7AB07063033}" type="presOf" srcId="{C9A63CCC-E946-4547-8E05-DC06A6E2D98B}" destId="{07D30F47-249D-4D00-A205-59FCD1AAACE3}" srcOrd="0" destOrd="0" presId="urn:microsoft.com/office/officeart/2005/8/layout/vList2"/>
    <dgm:cxn modelId="{FB95C3FA-EEB6-4D4C-9914-393C45212D10}" type="presOf" srcId="{1A2FFCCA-5EBB-4174-AF9C-580E0CE29745}" destId="{F38A1685-C56C-4097-ADEA-F99E78851B04}" srcOrd="0" destOrd="0" presId="urn:microsoft.com/office/officeart/2005/8/layout/vList2"/>
    <dgm:cxn modelId="{C6AF0B82-5108-48D8-98F9-A59E6291A14B}" type="presParOf" srcId="{8F6847BF-EFB9-4330-863B-FB7C04EFD4E3}" destId="{A0FE1EB3-970A-4BB0-BFC1-81B73F592ED0}" srcOrd="0" destOrd="0" presId="urn:microsoft.com/office/officeart/2005/8/layout/vList2"/>
    <dgm:cxn modelId="{FDA3CAFB-8EFD-4A2F-BC80-986EEF9DF08C}" type="presParOf" srcId="{8F6847BF-EFB9-4330-863B-FB7C04EFD4E3}" destId="{F8824640-62E8-45B4-9F90-FC8669CB41C0}" srcOrd="1" destOrd="0" presId="urn:microsoft.com/office/officeart/2005/8/layout/vList2"/>
    <dgm:cxn modelId="{2B65EA07-E2CE-444F-8C69-15E9E5D19840}" type="presParOf" srcId="{8F6847BF-EFB9-4330-863B-FB7C04EFD4E3}" destId="{8096B138-1E20-404F-85E2-8AABFC5ACF36}" srcOrd="2" destOrd="0" presId="urn:microsoft.com/office/officeart/2005/8/layout/vList2"/>
    <dgm:cxn modelId="{E0A9A78E-702A-4757-8BCB-2576E943B23C}" type="presParOf" srcId="{8F6847BF-EFB9-4330-863B-FB7C04EFD4E3}" destId="{07D30F47-249D-4D00-A205-59FCD1AAACE3}" srcOrd="3" destOrd="0" presId="urn:microsoft.com/office/officeart/2005/8/layout/vList2"/>
    <dgm:cxn modelId="{1B70F866-4CA9-4AEE-BCF7-7BD43264FCF3}" type="presParOf" srcId="{8F6847BF-EFB9-4330-863B-FB7C04EFD4E3}" destId="{C68BDE58-DCF5-4B66-BFB1-816A7F809978}" srcOrd="4" destOrd="0" presId="urn:microsoft.com/office/officeart/2005/8/layout/vList2"/>
    <dgm:cxn modelId="{31043A92-7BF7-4C99-B071-791D06551759}" type="presParOf" srcId="{8F6847BF-EFB9-4330-863B-FB7C04EFD4E3}" destId="{03E2EE3A-16A4-4447-8FFC-197A826EF3C3}" srcOrd="5" destOrd="0" presId="urn:microsoft.com/office/officeart/2005/8/layout/vList2"/>
    <dgm:cxn modelId="{D58687C5-A3D6-4620-A500-DB66D3BB4432}" type="presParOf" srcId="{8F6847BF-EFB9-4330-863B-FB7C04EFD4E3}" destId="{F38A1685-C56C-4097-ADEA-F99E78851B04}" srcOrd="6" destOrd="0" presId="urn:microsoft.com/office/officeart/2005/8/layout/vList2"/>
    <dgm:cxn modelId="{11269847-B391-431F-ABC3-3E017180D628}" type="presParOf" srcId="{8F6847BF-EFB9-4330-863B-FB7C04EFD4E3}" destId="{CF533B74-1BAA-4E70-8129-ACB1C4E6BC6F}" srcOrd="7" destOrd="0" presId="urn:microsoft.com/office/officeart/2005/8/layout/vList2"/>
    <dgm:cxn modelId="{448EEE91-0BCC-458D-9A33-4B26600C9699}" type="presParOf" srcId="{8F6847BF-EFB9-4330-863B-FB7C04EFD4E3}" destId="{B5855ACF-E725-49E5-BB92-E2523EA6625B}" srcOrd="8" destOrd="0" presId="urn:microsoft.com/office/officeart/2005/8/layout/vList2"/>
    <dgm:cxn modelId="{3C991043-859D-43FE-8BA9-584BBBD2626D}" type="presParOf" srcId="{8F6847BF-EFB9-4330-863B-FB7C04EFD4E3}" destId="{6952BB84-361E-4FAA-9400-6AA9345E3FEC}" srcOrd="9"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53DE8E61-2F97-4801-80FD-280F30E48D16}" type="doc">
      <dgm:prSet loTypeId="urn:microsoft.com/office/officeart/2018/2/layout/IconCircleList" loCatId="icon" qsTypeId="urn:microsoft.com/office/officeart/2005/8/quickstyle/simple1" qsCatId="simple" csTypeId="urn:microsoft.com/office/officeart/2018/5/colors/Iconchunking_neutralicon_accent2_2" csCatId="accent2" phldr="1"/>
      <dgm:spPr/>
      <dgm:t>
        <a:bodyPr/>
        <a:lstStyle/>
        <a:p>
          <a:endParaRPr lang="en-US"/>
        </a:p>
      </dgm:t>
    </dgm:pt>
    <dgm:pt modelId="{670C074D-EE0C-4CF1-99DB-4315E3E29F1D}">
      <dgm:prSet/>
      <dgm:spPr/>
      <dgm:t>
        <a:bodyPr/>
        <a:lstStyle/>
        <a:p>
          <a:r>
            <a:rPr lang="en-US"/>
            <a:t>(Starting Point)</a:t>
          </a:r>
          <a:br>
            <a:rPr lang="en-US"/>
          </a:br>
          <a:r>
            <a:rPr lang="en-US"/>
            <a:t>Reader’s current knowledge of the topic</a:t>
          </a:r>
        </a:p>
      </dgm:t>
    </dgm:pt>
    <dgm:pt modelId="{D637F4D5-4713-47CB-98F6-5ED3BE0E5281}" type="parTrans" cxnId="{65F18A98-105A-4BF2-8B80-F302547B407B}">
      <dgm:prSet/>
      <dgm:spPr/>
      <dgm:t>
        <a:bodyPr/>
        <a:lstStyle/>
        <a:p>
          <a:endParaRPr lang="en-US"/>
        </a:p>
      </dgm:t>
    </dgm:pt>
    <dgm:pt modelId="{AF6FC6C4-2971-4192-8DAD-7D5EC78532B0}" type="sibTrans" cxnId="{65F18A98-105A-4BF2-8B80-F302547B407B}">
      <dgm:prSet/>
      <dgm:spPr/>
      <dgm:t>
        <a:bodyPr/>
        <a:lstStyle/>
        <a:p>
          <a:endParaRPr lang="en-US"/>
        </a:p>
      </dgm:t>
    </dgm:pt>
    <dgm:pt modelId="{E231251D-2896-4647-8F71-F0CBBFD23C98}">
      <dgm:prSet/>
      <dgm:spPr/>
      <dgm:t>
        <a:bodyPr/>
        <a:lstStyle/>
        <a:p>
          <a:r>
            <a:rPr lang="en-US"/>
            <a:t>(Destination)</a:t>
          </a:r>
          <a:br>
            <a:rPr lang="en-US"/>
          </a:br>
          <a:r>
            <a:rPr lang="en-US"/>
            <a:t>What you want to prove</a:t>
          </a:r>
        </a:p>
      </dgm:t>
    </dgm:pt>
    <dgm:pt modelId="{EA1C962D-ABCD-4D4D-A50A-76FDA9EB678E}" type="parTrans" cxnId="{577FCF86-CEBD-43B0-9581-2E27F7899731}">
      <dgm:prSet/>
      <dgm:spPr/>
      <dgm:t>
        <a:bodyPr/>
        <a:lstStyle/>
        <a:p>
          <a:endParaRPr lang="en-US"/>
        </a:p>
      </dgm:t>
    </dgm:pt>
    <dgm:pt modelId="{2C698AC2-70DC-4E2A-9317-3255871F2027}" type="sibTrans" cxnId="{577FCF86-CEBD-43B0-9581-2E27F7899731}">
      <dgm:prSet/>
      <dgm:spPr/>
      <dgm:t>
        <a:bodyPr/>
        <a:lstStyle/>
        <a:p>
          <a:endParaRPr lang="en-US"/>
        </a:p>
      </dgm:t>
    </dgm:pt>
    <dgm:pt modelId="{C88FB464-AB15-4C03-A274-ACEA2F6EDAB8}">
      <dgm:prSet/>
      <dgm:spPr/>
      <dgm:t>
        <a:bodyPr/>
        <a:lstStyle/>
        <a:p>
          <a:r>
            <a:rPr lang="en-US"/>
            <a:t>(Different Routes)</a:t>
          </a:r>
          <a:br>
            <a:rPr lang="en-US"/>
          </a:br>
          <a:r>
            <a:rPr lang="en-US"/>
            <a:t>Different ways to reach an audience</a:t>
          </a:r>
        </a:p>
      </dgm:t>
    </dgm:pt>
    <dgm:pt modelId="{A2486B82-79A8-4218-9780-A77767A9FFCF}" type="parTrans" cxnId="{EE207E4D-1A2C-462B-A6BA-3F7B80EE9220}">
      <dgm:prSet/>
      <dgm:spPr/>
      <dgm:t>
        <a:bodyPr/>
        <a:lstStyle/>
        <a:p>
          <a:endParaRPr lang="en-US"/>
        </a:p>
      </dgm:t>
    </dgm:pt>
    <dgm:pt modelId="{9D24DD11-52C0-4AE9-BE7A-9A9B4A5DCA3A}" type="sibTrans" cxnId="{EE207E4D-1A2C-462B-A6BA-3F7B80EE9220}">
      <dgm:prSet/>
      <dgm:spPr/>
      <dgm:t>
        <a:bodyPr/>
        <a:lstStyle/>
        <a:p>
          <a:endParaRPr lang="en-US"/>
        </a:p>
      </dgm:t>
    </dgm:pt>
    <dgm:pt modelId="{C4FF1A5B-D497-4072-91AB-061284A0154C}">
      <dgm:prSet/>
      <dgm:spPr/>
      <dgm:t>
        <a:bodyPr/>
        <a:lstStyle/>
        <a:p>
          <a:r>
            <a:rPr lang="en-US"/>
            <a:t>(Transportation)</a:t>
          </a:r>
          <a:br>
            <a:rPr lang="en-US"/>
          </a:br>
          <a:r>
            <a:rPr lang="en-US"/>
            <a:t>Different modes of essays / genres</a:t>
          </a:r>
        </a:p>
      </dgm:t>
    </dgm:pt>
    <dgm:pt modelId="{018429CC-BD15-43AF-903F-1F42554DF3A2}" type="parTrans" cxnId="{92513649-E298-40BE-9D7C-9243070D4F23}">
      <dgm:prSet/>
      <dgm:spPr/>
      <dgm:t>
        <a:bodyPr/>
        <a:lstStyle/>
        <a:p>
          <a:endParaRPr lang="en-US"/>
        </a:p>
      </dgm:t>
    </dgm:pt>
    <dgm:pt modelId="{C0CC7093-77B7-495A-B6A6-54C2EA2B4B4E}" type="sibTrans" cxnId="{92513649-E298-40BE-9D7C-9243070D4F23}">
      <dgm:prSet/>
      <dgm:spPr/>
      <dgm:t>
        <a:bodyPr/>
        <a:lstStyle/>
        <a:p>
          <a:endParaRPr lang="en-US"/>
        </a:p>
      </dgm:t>
    </dgm:pt>
    <dgm:pt modelId="{B886B87B-6E64-47B8-B32E-065FA57F2F7D}">
      <dgm:prSet/>
      <dgm:spPr/>
      <dgm:t>
        <a:bodyPr/>
        <a:lstStyle/>
        <a:p>
          <a:r>
            <a:rPr lang="en-US"/>
            <a:t>(Surrounding Area)</a:t>
          </a:r>
          <a:br>
            <a:rPr lang="en-US"/>
          </a:br>
          <a:r>
            <a:rPr lang="en-US"/>
            <a:t>Context for the argument in our world</a:t>
          </a:r>
        </a:p>
      </dgm:t>
    </dgm:pt>
    <dgm:pt modelId="{B73C6A7D-088C-4895-ABAC-27B3FE1EEFB7}" type="parTrans" cxnId="{D901B7DF-8EEC-4782-8942-10142C09DF70}">
      <dgm:prSet/>
      <dgm:spPr/>
      <dgm:t>
        <a:bodyPr/>
        <a:lstStyle/>
        <a:p>
          <a:endParaRPr lang="en-US"/>
        </a:p>
      </dgm:t>
    </dgm:pt>
    <dgm:pt modelId="{44C3082C-E8BB-4BA5-91AA-B78CA57BA790}" type="sibTrans" cxnId="{D901B7DF-8EEC-4782-8942-10142C09DF70}">
      <dgm:prSet/>
      <dgm:spPr/>
      <dgm:t>
        <a:bodyPr/>
        <a:lstStyle/>
        <a:p>
          <a:endParaRPr lang="en-US"/>
        </a:p>
      </dgm:t>
    </dgm:pt>
    <dgm:pt modelId="{982C1B94-CACB-4F4E-9354-0EB00253A553}">
      <dgm:prSet/>
      <dgm:spPr/>
      <dgm:t>
        <a:bodyPr/>
        <a:lstStyle/>
        <a:p>
          <a:r>
            <a:rPr lang="en-US"/>
            <a:t>(Landmarks)</a:t>
          </a:r>
          <a:br>
            <a:rPr lang="en-US"/>
          </a:br>
          <a:r>
            <a:rPr lang="en-US"/>
            <a:t>Major ideas and themes</a:t>
          </a:r>
        </a:p>
      </dgm:t>
    </dgm:pt>
    <dgm:pt modelId="{C2ED67E4-FF84-462F-B168-FDAE53B02637}" type="parTrans" cxnId="{A3EBF16C-C7FD-4538-BDCF-E1395D16F041}">
      <dgm:prSet/>
      <dgm:spPr/>
      <dgm:t>
        <a:bodyPr/>
        <a:lstStyle/>
        <a:p>
          <a:endParaRPr lang="en-US"/>
        </a:p>
      </dgm:t>
    </dgm:pt>
    <dgm:pt modelId="{C5DC16E5-8B3F-4EBA-ADA8-36169948D450}" type="sibTrans" cxnId="{A3EBF16C-C7FD-4538-BDCF-E1395D16F041}">
      <dgm:prSet/>
      <dgm:spPr/>
      <dgm:t>
        <a:bodyPr/>
        <a:lstStyle/>
        <a:p>
          <a:endParaRPr lang="en-US"/>
        </a:p>
      </dgm:t>
    </dgm:pt>
    <dgm:pt modelId="{F4E94DF5-212E-4E11-8A78-AD67385D72DE}">
      <dgm:prSet/>
      <dgm:spPr/>
      <dgm:t>
        <a:bodyPr/>
        <a:lstStyle/>
        <a:p>
          <a:r>
            <a:rPr lang="en-US"/>
            <a:t>(Distance/Time)</a:t>
          </a:r>
          <a:br>
            <a:rPr lang="en-US"/>
          </a:br>
          <a:r>
            <a:rPr lang="en-US"/>
            <a:t>How in depth or long your essay will be</a:t>
          </a:r>
        </a:p>
      </dgm:t>
    </dgm:pt>
    <dgm:pt modelId="{A42CD971-8D84-4DF5-9793-C18E5AB1B372}" type="parTrans" cxnId="{120ABBDB-5E58-400E-8AF1-530BAF2FB78B}">
      <dgm:prSet/>
      <dgm:spPr/>
      <dgm:t>
        <a:bodyPr/>
        <a:lstStyle/>
        <a:p>
          <a:endParaRPr lang="en-US"/>
        </a:p>
      </dgm:t>
    </dgm:pt>
    <dgm:pt modelId="{3761E9BA-CF15-4EB4-AD2F-31F1791CDF67}" type="sibTrans" cxnId="{120ABBDB-5E58-400E-8AF1-530BAF2FB78B}">
      <dgm:prSet/>
      <dgm:spPr/>
      <dgm:t>
        <a:bodyPr/>
        <a:lstStyle/>
        <a:p>
          <a:endParaRPr lang="en-US"/>
        </a:p>
      </dgm:t>
    </dgm:pt>
    <dgm:pt modelId="{90CBB39F-0985-4159-947D-22631DE481AA}">
      <dgm:prSet/>
      <dgm:spPr/>
      <dgm:t>
        <a:bodyPr/>
        <a:lstStyle/>
        <a:p>
          <a:r>
            <a:rPr lang="en-US"/>
            <a:t>(Turn directions)</a:t>
          </a:r>
          <a:br>
            <a:rPr lang="en-US"/>
          </a:br>
          <a:r>
            <a:rPr lang="en-US"/>
            <a:t>A step by step guide of the points you’ll cover</a:t>
          </a:r>
        </a:p>
      </dgm:t>
    </dgm:pt>
    <dgm:pt modelId="{49124A7A-0C50-4650-913A-FA1782CA9453}" type="parTrans" cxnId="{E085F4A1-EF5F-45E2-9231-2C6089943DE1}">
      <dgm:prSet/>
      <dgm:spPr/>
      <dgm:t>
        <a:bodyPr/>
        <a:lstStyle/>
        <a:p>
          <a:endParaRPr lang="en-US"/>
        </a:p>
      </dgm:t>
    </dgm:pt>
    <dgm:pt modelId="{251C6760-0E41-4553-8364-3F9B182BB0C3}" type="sibTrans" cxnId="{E085F4A1-EF5F-45E2-9231-2C6089943DE1}">
      <dgm:prSet/>
      <dgm:spPr/>
      <dgm:t>
        <a:bodyPr/>
        <a:lstStyle/>
        <a:p>
          <a:endParaRPr lang="en-US"/>
        </a:p>
      </dgm:t>
    </dgm:pt>
    <dgm:pt modelId="{374E5462-3B99-4471-BC51-0637A276B643}" type="pres">
      <dgm:prSet presAssocID="{53DE8E61-2F97-4801-80FD-280F30E48D16}" presName="root" presStyleCnt="0">
        <dgm:presLayoutVars>
          <dgm:dir/>
          <dgm:resizeHandles val="exact"/>
        </dgm:presLayoutVars>
      </dgm:prSet>
      <dgm:spPr/>
    </dgm:pt>
    <dgm:pt modelId="{57FA9EA9-603F-4D8E-BAE5-59729178C121}" type="pres">
      <dgm:prSet presAssocID="{53DE8E61-2F97-4801-80FD-280F30E48D16}" presName="container" presStyleCnt="0">
        <dgm:presLayoutVars>
          <dgm:dir/>
          <dgm:resizeHandles val="exact"/>
        </dgm:presLayoutVars>
      </dgm:prSet>
      <dgm:spPr/>
    </dgm:pt>
    <dgm:pt modelId="{36332F96-6FE4-4E22-B62A-B6F48D5DF24B}" type="pres">
      <dgm:prSet presAssocID="{670C074D-EE0C-4CF1-99DB-4315E3E29F1D}" presName="compNode" presStyleCnt="0"/>
      <dgm:spPr/>
    </dgm:pt>
    <dgm:pt modelId="{E9F2644C-387A-47BF-AAEB-3215C7584001}" type="pres">
      <dgm:prSet presAssocID="{670C074D-EE0C-4CF1-99DB-4315E3E29F1D}" presName="iconBgRect" presStyleLbl="bgShp" presStyleIdx="0" presStyleCnt="8"/>
      <dgm:spPr/>
    </dgm:pt>
    <dgm:pt modelId="{08E5F17D-C29F-4F17-ABA9-BDD3E3C09D5A}" type="pres">
      <dgm:prSet presAssocID="{670C074D-EE0C-4CF1-99DB-4315E3E29F1D}" presName="iconRect" presStyleLbl="node1" presStyleIdx="0" presStyleCnt="8"/>
      <dgm:spPr>
        <a:blipFill>
          <a:blip xmlns:r="http://schemas.openxmlformats.org/officeDocument/2006/relationships" r:embed="rId1" cstate="hq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Right Pointing Backhand Index"/>
        </a:ext>
      </dgm:extLst>
    </dgm:pt>
    <dgm:pt modelId="{6CFCBDC3-68F6-4D04-9D36-99219B398715}" type="pres">
      <dgm:prSet presAssocID="{670C074D-EE0C-4CF1-99DB-4315E3E29F1D}" presName="spaceRect" presStyleCnt="0"/>
      <dgm:spPr/>
    </dgm:pt>
    <dgm:pt modelId="{EE5EFA81-DFAF-4789-9852-26AB915FDAB5}" type="pres">
      <dgm:prSet presAssocID="{670C074D-EE0C-4CF1-99DB-4315E3E29F1D}" presName="textRect" presStyleLbl="revTx" presStyleIdx="0" presStyleCnt="8">
        <dgm:presLayoutVars>
          <dgm:chMax val="1"/>
          <dgm:chPref val="1"/>
        </dgm:presLayoutVars>
      </dgm:prSet>
      <dgm:spPr/>
    </dgm:pt>
    <dgm:pt modelId="{4A3F8A01-DAD5-4E5B-974C-BB61846B3CE1}" type="pres">
      <dgm:prSet presAssocID="{AF6FC6C4-2971-4192-8DAD-7D5EC78532B0}" presName="sibTrans" presStyleLbl="sibTrans2D1" presStyleIdx="0" presStyleCnt="0"/>
      <dgm:spPr/>
    </dgm:pt>
    <dgm:pt modelId="{28C90F75-985D-4726-B3F9-76DA5295632B}" type="pres">
      <dgm:prSet presAssocID="{E231251D-2896-4647-8F71-F0CBBFD23C98}" presName="compNode" presStyleCnt="0"/>
      <dgm:spPr/>
    </dgm:pt>
    <dgm:pt modelId="{DBCD8774-A8E1-421A-9D32-2E90F7B41170}" type="pres">
      <dgm:prSet presAssocID="{E231251D-2896-4647-8F71-F0CBBFD23C98}" presName="iconBgRect" presStyleLbl="bgShp" presStyleIdx="1" presStyleCnt="8"/>
      <dgm:spPr/>
    </dgm:pt>
    <dgm:pt modelId="{E3FE0C27-FDB0-4AA6-96CE-FF727DE46D73}" type="pres">
      <dgm:prSet presAssocID="{E231251D-2896-4647-8F71-F0CBBFD23C98}" presName="iconRect" presStyleLbl="node1" presStyleIdx="1" presStyleCnt="8"/>
      <dgm:spPr>
        <a:blipFill>
          <a:blip xmlns:r="http://schemas.openxmlformats.org/officeDocument/2006/relationships"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Tropical scene"/>
        </a:ext>
      </dgm:extLst>
    </dgm:pt>
    <dgm:pt modelId="{1363CF2A-BF4E-4D1F-81DA-E65C9FA4F3E0}" type="pres">
      <dgm:prSet presAssocID="{E231251D-2896-4647-8F71-F0CBBFD23C98}" presName="spaceRect" presStyleCnt="0"/>
      <dgm:spPr/>
    </dgm:pt>
    <dgm:pt modelId="{9B75ECD0-5AEE-4830-98AC-D89D5AAC3778}" type="pres">
      <dgm:prSet presAssocID="{E231251D-2896-4647-8F71-F0CBBFD23C98}" presName="textRect" presStyleLbl="revTx" presStyleIdx="1" presStyleCnt="8">
        <dgm:presLayoutVars>
          <dgm:chMax val="1"/>
          <dgm:chPref val="1"/>
        </dgm:presLayoutVars>
      </dgm:prSet>
      <dgm:spPr/>
    </dgm:pt>
    <dgm:pt modelId="{6F371484-B775-4B35-8D10-1876243BBD84}" type="pres">
      <dgm:prSet presAssocID="{2C698AC2-70DC-4E2A-9317-3255871F2027}" presName="sibTrans" presStyleLbl="sibTrans2D1" presStyleIdx="0" presStyleCnt="0"/>
      <dgm:spPr/>
    </dgm:pt>
    <dgm:pt modelId="{7E0CEF11-B0FC-46FB-9143-71D87BF3BE2A}" type="pres">
      <dgm:prSet presAssocID="{C88FB464-AB15-4C03-A274-ACEA2F6EDAB8}" presName="compNode" presStyleCnt="0"/>
      <dgm:spPr/>
    </dgm:pt>
    <dgm:pt modelId="{19732FF8-EF57-48AA-80F1-6E33E714BC17}" type="pres">
      <dgm:prSet presAssocID="{C88FB464-AB15-4C03-A274-ACEA2F6EDAB8}" presName="iconBgRect" presStyleLbl="bgShp" presStyleIdx="2" presStyleCnt="8"/>
      <dgm:spPr/>
    </dgm:pt>
    <dgm:pt modelId="{37E57DA9-4C32-435F-872D-74D0961854AF}" type="pres">
      <dgm:prSet presAssocID="{C88FB464-AB15-4C03-A274-ACEA2F6EDAB8}" presName="iconRect" presStyleLbl="node1" presStyleIdx="2" presStyleCnt="8"/>
      <dgm:spPr>
        <a:blipFill>
          <a:blip xmlns:r="http://schemas.openxmlformats.org/officeDocument/2006/relationships" r:embed="rId5" cstate="hq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heckmark"/>
        </a:ext>
      </dgm:extLst>
    </dgm:pt>
    <dgm:pt modelId="{B0A1A953-1264-402E-8A4A-4E8A86ACFF69}" type="pres">
      <dgm:prSet presAssocID="{C88FB464-AB15-4C03-A274-ACEA2F6EDAB8}" presName="spaceRect" presStyleCnt="0"/>
      <dgm:spPr/>
    </dgm:pt>
    <dgm:pt modelId="{25334F2A-6DDD-4BAE-96C8-0A148A2BADD2}" type="pres">
      <dgm:prSet presAssocID="{C88FB464-AB15-4C03-A274-ACEA2F6EDAB8}" presName="textRect" presStyleLbl="revTx" presStyleIdx="2" presStyleCnt="8">
        <dgm:presLayoutVars>
          <dgm:chMax val="1"/>
          <dgm:chPref val="1"/>
        </dgm:presLayoutVars>
      </dgm:prSet>
      <dgm:spPr/>
    </dgm:pt>
    <dgm:pt modelId="{9F8A5D06-7D52-4DD9-93B4-6D1B5FF1CF72}" type="pres">
      <dgm:prSet presAssocID="{9D24DD11-52C0-4AE9-BE7A-9A9B4A5DCA3A}" presName="sibTrans" presStyleLbl="sibTrans2D1" presStyleIdx="0" presStyleCnt="0"/>
      <dgm:spPr/>
    </dgm:pt>
    <dgm:pt modelId="{74155499-B931-4A0D-A7F5-E46811B03E6A}" type="pres">
      <dgm:prSet presAssocID="{C4FF1A5B-D497-4072-91AB-061284A0154C}" presName="compNode" presStyleCnt="0"/>
      <dgm:spPr/>
    </dgm:pt>
    <dgm:pt modelId="{C21F2744-9A4C-4219-9224-77F6832A3FD5}" type="pres">
      <dgm:prSet presAssocID="{C4FF1A5B-D497-4072-91AB-061284A0154C}" presName="iconBgRect" presStyleLbl="bgShp" presStyleIdx="3" presStyleCnt="8"/>
      <dgm:spPr/>
    </dgm:pt>
    <dgm:pt modelId="{B020BF50-CF51-4BEC-B66E-5435F218E896}" type="pres">
      <dgm:prSet presAssocID="{C4FF1A5B-D497-4072-91AB-061284A0154C}" presName="iconRect" presStyleLbl="node1" presStyleIdx="3" presStyleCnt="8"/>
      <dgm:spPr>
        <a:blipFill>
          <a:blip xmlns:r="http://schemas.openxmlformats.org/officeDocument/2006/relationships" r:embed="rId7" cstate="hq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Boat Launch"/>
        </a:ext>
      </dgm:extLst>
    </dgm:pt>
    <dgm:pt modelId="{F22C8040-DE4C-4A2A-AD42-29A152D17BB9}" type="pres">
      <dgm:prSet presAssocID="{C4FF1A5B-D497-4072-91AB-061284A0154C}" presName="spaceRect" presStyleCnt="0"/>
      <dgm:spPr/>
    </dgm:pt>
    <dgm:pt modelId="{010C401F-1739-4DEF-85CD-3FB67B8B53B9}" type="pres">
      <dgm:prSet presAssocID="{C4FF1A5B-D497-4072-91AB-061284A0154C}" presName="textRect" presStyleLbl="revTx" presStyleIdx="3" presStyleCnt="8">
        <dgm:presLayoutVars>
          <dgm:chMax val="1"/>
          <dgm:chPref val="1"/>
        </dgm:presLayoutVars>
      </dgm:prSet>
      <dgm:spPr/>
    </dgm:pt>
    <dgm:pt modelId="{CED305BA-09C4-4FC7-9F2B-29D9160128C0}" type="pres">
      <dgm:prSet presAssocID="{C0CC7093-77B7-495A-B6A6-54C2EA2B4B4E}" presName="sibTrans" presStyleLbl="sibTrans2D1" presStyleIdx="0" presStyleCnt="0"/>
      <dgm:spPr/>
    </dgm:pt>
    <dgm:pt modelId="{E7A11C74-6C4F-4DDE-94E6-A1C531CCB25A}" type="pres">
      <dgm:prSet presAssocID="{B886B87B-6E64-47B8-B32E-065FA57F2F7D}" presName="compNode" presStyleCnt="0"/>
      <dgm:spPr/>
    </dgm:pt>
    <dgm:pt modelId="{BD12E750-028F-407B-9A8E-B7EA0B397194}" type="pres">
      <dgm:prSet presAssocID="{B886B87B-6E64-47B8-B32E-065FA57F2F7D}" presName="iconBgRect" presStyleLbl="bgShp" presStyleIdx="4" presStyleCnt="8"/>
      <dgm:spPr/>
    </dgm:pt>
    <dgm:pt modelId="{34CBC4F5-ADB3-4B45-A981-A33517B4D6CD}" type="pres">
      <dgm:prSet presAssocID="{B886B87B-6E64-47B8-B32E-065FA57F2F7D}" presName="iconRect" presStyleLbl="node1" presStyleIdx="4" presStyleCnt="8"/>
      <dgm:spPr>
        <a:blipFill>
          <a:blip xmlns:r="http://schemas.openxmlformats.org/officeDocument/2006/relationships" r:embed="rId9" cstate="hq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Marker"/>
        </a:ext>
      </dgm:extLst>
    </dgm:pt>
    <dgm:pt modelId="{DF29EF93-86BE-48F2-8918-A86164C7B4BD}" type="pres">
      <dgm:prSet presAssocID="{B886B87B-6E64-47B8-B32E-065FA57F2F7D}" presName="spaceRect" presStyleCnt="0"/>
      <dgm:spPr/>
    </dgm:pt>
    <dgm:pt modelId="{8062CE8A-ACF7-4032-8528-B9E14BEA9068}" type="pres">
      <dgm:prSet presAssocID="{B886B87B-6E64-47B8-B32E-065FA57F2F7D}" presName="textRect" presStyleLbl="revTx" presStyleIdx="4" presStyleCnt="8">
        <dgm:presLayoutVars>
          <dgm:chMax val="1"/>
          <dgm:chPref val="1"/>
        </dgm:presLayoutVars>
      </dgm:prSet>
      <dgm:spPr/>
    </dgm:pt>
    <dgm:pt modelId="{213AD7D0-C9D0-4647-8B3D-B623F6F6528E}" type="pres">
      <dgm:prSet presAssocID="{44C3082C-E8BB-4BA5-91AA-B78CA57BA790}" presName="sibTrans" presStyleLbl="sibTrans2D1" presStyleIdx="0" presStyleCnt="0"/>
      <dgm:spPr/>
    </dgm:pt>
    <dgm:pt modelId="{2204A206-FE5B-4F6A-A5C9-7458839458FB}" type="pres">
      <dgm:prSet presAssocID="{982C1B94-CACB-4F4E-9354-0EB00253A553}" presName="compNode" presStyleCnt="0"/>
      <dgm:spPr/>
    </dgm:pt>
    <dgm:pt modelId="{2F90D58F-2EEB-430B-B02C-153FB5E4FB83}" type="pres">
      <dgm:prSet presAssocID="{982C1B94-CACB-4F4E-9354-0EB00253A553}" presName="iconBgRect" presStyleLbl="bgShp" presStyleIdx="5" presStyleCnt="8"/>
      <dgm:spPr/>
    </dgm:pt>
    <dgm:pt modelId="{B9F0692B-4074-4964-A2D7-EF32DC3753F9}" type="pres">
      <dgm:prSet presAssocID="{982C1B94-CACB-4F4E-9354-0EB00253A553}" presName="iconRect" presStyleLbl="node1" presStyleIdx="5" presStyleCnt="8"/>
      <dgm:spPr>
        <a:blipFill>
          <a:blip xmlns:r="http://schemas.openxmlformats.org/officeDocument/2006/relationships" r:embed="rId11" cstate="hq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Pin"/>
        </a:ext>
      </dgm:extLst>
    </dgm:pt>
    <dgm:pt modelId="{1EB11FB6-05FB-4875-A59A-5B72F76076B5}" type="pres">
      <dgm:prSet presAssocID="{982C1B94-CACB-4F4E-9354-0EB00253A553}" presName="spaceRect" presStyleCnt="0"/>
      <dgm:spPr/>
    </dgm:pt>
    <dgm:pt modelId="{03952DB9-FC7F-4ED6-B18B-26B015E2AA40}" type="pres">
      <dgm:prSet presAssocID="{982C1B94-CACB-4F4E-9354-0EB00253A553}" presName="textRect" presStyleLbl="revTx" presStyleIdx="5" presStyleCnt="8">
        <dgm:presLayoutVars>
          <dgm:chMax val="1"/>
          <dgm:chPref val="1"/>
        </dgm:presLayoutVars>
      </dgm:prSet>
      <dgm:spPr/>
    </dgm:pt>
    <dgm:pt modelId="{BA5B3909-B237-4C46-8852-116D8817D239}" type="pres">
      <dgm:prSet presAssocID="{C5DC16E5-8B3F-4EBA-ADA8-36169948D450}" presName="sibTrans" presStyleLbl="sibTrans2D1" presStyleIdx="0" presStyleCnt="0"/>
      <dgm:spPr/>
    </dgm:pt>
    <dgm:pt modelId="{4E708627-C1A5-40FA-9547-6E3C897E6794}" type="pres">
      <dgm:prSet presAssocID="{F4E94DF5-212E-4E11-8A78-AD67385D72DE}" presName="compNode" presStyleCnt="0"/>
      <dgm:spPr/>
    </dgm:pt>
    <dgm:pt modelId="{B7F2D773-4603-463B-8428-24804A7AEFD1}" type="pres">
      <dgm:prSet presAssocID="{F4E94DF5-212E-4E11-8A78-AD67385D72DE}" presName="iconBgRect" presStyleLbl="bgShp" presStyleIdx="6" presStyleCnt="8"/>
      <dgm:spPr/>
    </dgm:pt>
    <dgm:pt modelId="{8646F643-BCA0-4463-B2F3-EDE02FD2E032}" type="pres">
      <dgm:prSet presAssocID="{F4E94DF5-212E-4E11-8A78-AD67385D72DE}" presName="iconRect" presStyleLbl="node1" presStyleIdx="6" presStyleCnt="8"/>
      <dgm:spPr>
        <a:blipFill>
          <a:blip xmlns:r="http://schemas.openxmlformats.org/officeDocument/2006/relationships" r:embed="rId13" cstate="hq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a:noFill/>
        </a:ln>
      </dgm:spPr>
      <dgm:extLst>
        <a:ext uri="{E40237B7-FDA0-4F09-8148-C483321AD2D9}">
          <dgm14:cNvPr xmlns:dgm14="http://schemas.microsoft.com/office/drawing/2010/diagram" id="0" name="" descr="Airplane"/>
        </a:ext>
      </dgm:extLst>
    </dgm:pt>
    <dgm:pt modelId="{22C70A6D-3D51-466F-B8CF-B1DEA8C8DE73}" type="pres">
      <dgm:prSet presAssocID="{F4E94DF5-212E-4E11-8A78-AD67385D72DE}" presName="spaceRect" presStyleCnt="0"/>
      <dgm:spPr/>
    </dgm:pt>
    <dgm:pt modelId="{8FD77370-1B0E-40D1-B342-A65152CDD798}" type="pres">
      <dgm:prSet presAssocID="{F4E94DF5-212E-4E11-8A78-AD67385D72DE}" presName="textRect" presStyleLbl="revTx" presStyleIdx="6" presStyleCnt="8">
        <dgm:presLayoutVars>
          <dgm:chMax val="1"/>
          <dgm:chPref val="1"/>
        </dgm:presLayoutVars>
      </dgm:prSet>
      <dgm:spPr/>
    </dgm:pt>
    <dgm:pt modelId="{C782CA66-D678-4E1F-99A5-9FE64FC5D1F5}" type="pres">
      <dgm:prSet presAssocID="{3761E9BA-CF15-4EB4-AD2F-31F1791CDF67}" presName="sibTrans" presStyleLbl="sibTrans2D1" presStyleIdx="0" presStyleCnt="0"/>
      <dgm:spPr/>
    </dgm:pt>
    <dgm:pt modelId="{A157BD00-2752-4362-8692-EBE2E09582C5}" type="pres">
      <dgm:prSet presAssocID="{90CBB39F-0985-4159-947D-22631DE481AA}" presName="compNode" presStyleCnt="0"/>
      <dgm:spPr/>
    </dgm:pt>
    <dgm:pt modelId="{9375D2C4-802C-4B9D-897F-4539264831E0}" type="pres">
      <dgm:prSet presAssocID="{90CBB39F-0985-4159-947D-22631DE481AA}" presName="iconBgRect" presStyleLbl="bgShp" presStyleIdx="7" presStyleCnt="8"/>
      <dgm:spPr/>
    </dgm:pt>
    <dgm:pt modelId="{D4646187-D2FB-434D-A226-CBFC181C91A6}" type="pres">
      <dgm:prSet presAssocID="{90CBB39F-0985-4159-947D-22631DE481AA}" presName="iconRect" presStyleLbl="node1" presStyleIdx="7" presStyleCnt="8"/>
      <dgm:spPr>
        <a:blipFill>
          <a:blip xmlns:r="http://schemas.openxmlformats.org/officeDocument/2006/relationships" r:embed="rId15" cstate="hqprint">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a:blipFill>
        <a:ln>
          <a:noFill/>
        </a:ln>
      </dgm:spPr>
      <dgm:extLst>
        <a:ext uri="{E40237B7-FDA0-4F09-8148-C483321AD2D9}">
          <dgm14:cNvPr xmlns:dgm14="http://schemas.microsoft.com/office/drawing/2010/diagram" id="0" name="" descr="Refresh"/>
        </a:ext>
      </dgm:extLst>
    </dgm:pt>
    <dgm:pt modelId="{C8D6D97F-455C-4F39-98E9-C55C8827A4FC}" type="pres">
      <dgm:prSet presAssocID="{90CBB39F-0985-4159-947D-22631DE481AA}" presName="spaceRect" presStyleCnt="0"/>
      <dgm:spPr/>
    </dgm:pt>
    <dgm:pt modelId="{A4BB92BE-367B-4EA5-8A66-1D70F50F2A9F}" type="pres">
      <dgm:prSet presAssocID="{90CBB39F-0985-4159-947D-22631DE481AA}" presName="textRect" presStyleLbl="revTx" presStyleIdx="7" presStyleCnt="8">
        <dgm:presLayoutVars>
          <dgm:chMax val="1"/>
          <dgm:chPref val="1"/>
        </dgm:presLayoutVars>
      </dgm:prSet>
      <dgm:spPr/>
    </dgm:pt>
  </dgm:ptLst>
  <dgm:cxnLst>
    <dgm:cxn modelId="{B947FA17-C797-40AC-B17C-653B0EED5B20}" type="presOf" srcId="{C88FB464-AB15-4C03-A274-ACEA2F6EDAB8}" destId="{25334F2A-6DDD-4BAE-96C8-0A148A2BADD2}" srcOrd="0" destOrd="0" presId="urn:microsoft.com/office/officeart/2018/2/layout/IconCircleList"/>
    <dgm:cxn modelId="{206CA12A-8802-4199-9CD2-11C9EC9DB6AD}" type="presOf" srcId="{C0CC7093-77B7-495A-B6A6-54C2EA2B4B4E}" destId="{CED305BA-09C4-4FC7-9F2B-29D9160128C0}" srcOrd="0" destOrd="0" presId="urn:microsoft.com/office/officeart/2018/2/layout/IconCircleList"/>
    <dgm:cxn modelId="{92513649-E298-40BE-9D7C-9243070D4F23}" srcId="{53DE8E61-2F97-4801-80FD-280F30E48D16}" destId="{C4FF1A5B-D497-4072-91AB-061284A0154C}" srcOrd="3" destOrd="0" parTransId="{018429CC-BD15-43AF-903F-1F42554DF3A2}" sibTransId="{C0CC7093-77B7-495A-B6A6-54C2EA2B4B4E}"/>
    <dgm:cxn modelId="{DD39E84C-20D3-4E4B-AC7A-B895D07EB023}" type="presOf" srcId="{F4E94DF5-212E-4E11-8A78-AD67385D72DE}" destId="{8FD77370-1B0E-40D1-B342-A65152CDD798}" srcOrd="0" destOrd="0" presId="urn:microsoft.com/office/officeart/2018/2/layout/IconCircleList"/>
    <dgm:cxn modelId="{A3EBF16C-C7FD-4538-BDCF-E1395D16F041}" srcId="{53DE8E61-2F97-4801-80FD-280F30E48D16}" destId="{982C1B94-CACB-4F4E-9354-0EB00253A553}" srcOrd="5" destOrd="0" parTransId="{C2ED67E4-FF84-462F-B168-FDAE53B02637}" sibTransId="{C5DC16E5-8B3F-4EBA-ADA8-36169948D450}"/>
    <dgm:cxn modelId="{EE207E4D-1A2C-462B-A6BA-3F7B80EE9220}" srcId="{53DE8E61-2F97-4801-80FD-280F30E48D16}" destId="{C88FB464-AB15-4C03-A274-ACEA2F6EDAB8}" srcOrd="2" destOrd="0" parTransId="{A2486B82-79A8-4218-9780-A77767A9FFCF}" sibTransId="{9D24DD11-52C0-4AE9-BE7A-9A9B4A5DCA3A}"/>
    <dgm:cxn modelId="{24E30E72-C644-425A-83FD-3F67B3415933}" type="presOf" srcId="{E231251D-2896-4647-8F71-F0CBBFD23C98}" destId="{9B75ECD0-5AEE-4830-98AC-D89D5AAC3778}" srcOrd="0" destOrd="0" presId="urn:microsoft.com/office/officeart/2018/2/layout/IconCircleList"/>
    <dgm:cxn modelId="{8469FB75-4518-4F2B-8636-37746C284512}" type="presOf" srcId="{3761E9BA-CF15-4EB4-AD2F-31F1791CDF67}" destId="{C782CA66-D678-4E1F-99A5-9FE64FC5D1F5}" srcOrd="0" destOrd="0" presId="urn:microsoft.com/office/officeart/2018/2/layout/IconCircleList"/>
    <dgm:cxn modelId="{577FCF86-CEBD-43B0-9581-2E27F7899731}" srcId="{53DE8E61-2F97-4801-80FD-280F30E48D16}" destId="{E231251D-2896-4647-8F71-F0CBBFD23C98}" srcOrd="1" destOrd="0" parTransId="{EA1C962D-ABCD-4D4D-A50A-76FDA9EB678E}" sibTransId="{2C698AC2-70DC-4E2A-9317-3255871F2027}"/>
    <dgm:cxn modelId="{5F82FD8E-4232-4093-9CB6-4D0BC22CA373}" type="presOf" srcId="{C4FF1A5B-D497-4072-91AB-061284A0154C}" destId="{010C401F-1739-4DEF-85CD-3FB67B8B53B9}" srcOrd="0" destOrd="0" presId="urn:microsoft.com/office/officeart/2018/2/layout/IconCircleList"/>
    <dgm:cxn modelId="{65F18A98-105A-4BF2-8B80-F302547B407B}" srcId="{53DE8E61-2F97-4801-80FD-280F30E48D16}" destId="{670C074D-EE0C-4CF1-99DB-4315E3E29F1D}" srcOrd="0" destOrd="0" parTransId="{D637F4D5-4713-47CB-98F6-5ED3BE0E5281}" sibTransId="{AF6FC6C4-2971-4192-8DAD-7D5EC78532B0}"/>
    <dgm:cxn modelId="{E085F4A1-EF5F-45E2-9231-2C6089943DE1}" srcId="{53DE8E61-2F97-4801-80FD-280F30E48D16}" destId="{90CBB39F-0985-4159-947D-22631DE481AA}" srcOrd="7" destOrd="0" parTransId="{49124A7A-0C50-4650-913A-FA1782CA9453}" sibTransId="{251C6760-0E41-4553-8364-3F9B182BB0C3}"/>
    <dgm:cxn modelId="{76B0C0AF-1243-49C2-819F-32A3C8F70202}" type="presOf" srcId="{AF6FC6C4-2971-4192-8DAD-7D5EC78532B0}" destId="{4A3F8A01-DAD5-4E5B-974C-BB61846B3CE1}" srcOrd="0" destOrd="0" presId="urn:microsoft.com/office/officeart/2018/2/layout/IconCircleList"/>
    <dgm:cxn modelId="{5875F5B2-6EB1-4DB9-A1EB-476D45C8D8D3}" type="presOf" srcId="{C5DC16E5-8B3F-4EBA-ADA8-36169948D450}" destId="{BA5B3909-B237-4C46-8852-116D8817D239}" srcOrd="0" destOrd="0" presId="urn:microsoft.com/office/officeart/2018/2/layout/IconCircleList"/>
    <dgm:cxn modelId="{904321CA-B9E6-4AD2-AF5E-9B06B5ABC09A}" type="presOf" srcId="{670C074D-EE0C-4CF1-99DB-4315E3E29F1D}" destId="{EE5EFA81-DFAF-4789-9852-26AB915FDAB5}" srcOrd="0" destOrd="0" presId="urn:microsoft.com/office/officeart/2018/2/layout/IconCircleList"/>
    <dgm:cxn modelId="{383DB2CB-DEEB-406C-A173-25F787F4DAA2}" type="presOf" srcId="{90CBB39F-0985-4159-947D-22631DE481AA}" destId="{A4BB92BE-367B-4EA5-8A66-1D70F50F2A9F}" srcOrd="0" destOrd="0" presId="urn:microsoft.com/office/officeart/2018/2/layout/IconCircleList"/>
    <dgm:cxn modelId="{7CDB6ACD-0531-45C4-8A24-62AB7A4C9464}" type="presOf" srcId="{B886B87B-6E64-47B8-B32E-065FA57F2F7D}" destId="{8062CE8A-ACF7-4032-8528-B9E14BEA9068}" srcOrd="0" destOrd="0" presId="urn:microsoft.com/office/officeart/2018/2/layout/IconCircleList"/>
    <dgm:cxn modelId="{6CBABECE-3EF4-4EF9-83E6-46588E8B6454}" type="presOf" srcId="{9D24DD11-52C0-4AE9-BE7A-9A9B4A5DCA3A}" destId="{9F8A5D06-7D52-4DD9-93B4-6D1B5FF1CF72}" srcOrd="0" destOrd="0" presId="urn:microsoft.com/office/officeart/2018/2/layout/IconCircleList"/>
    <dgm:cxn modelId="{D4727CD0-98FF-461D-AFE7-93D9AE398F64}" type="presOf" srcId="{2C698AC2-70DC-4E2A-9317-3255871F2027}" destId="{6F371484-B775-4B35-8D10-1876243BBD84}" srcOrd="0" destOrd="0" presId="urn:microsoft.com/office/officeart/2018/2/layout/IconCircleList"/>
    <dgm:cxn modelId="{120ABBDB-5E58-400E-8AF1-530BAF2FB78B}" srcId="{53DE8E61-2F97-4801-80FD-280F30E48D16}" destId="{F4E94DF5-212E-4E11-8A78-AD67385D72DE}" srcOrd="6" destOrd="0" parTransId="{A42CD971-8D84-4DF5-9793-C18E5AB1B372}" sibTransId="{3761E9BA-CF15-4EB4-AD2F-31F1791CDF67}"/>
    <dgm:cxn modelId="{D901B7DF-8EEC-4782-8942-10142C09DF70}" srcId="{53DE8E61-2F97-4801-80FD-280F30E48D16}" destId="{B886B87B-6E64-47B8-B32E-065FA57F2F7D}" srcOrd="4" destOrd="0" parTransId="{B73C6A7D-088C-4895-ABAC-27B3FE1EEFB7}" sibTransId="{44C3082C-E8BB-4BA5-91AA-B78CA57BA790}"/>
    <dgm:cxn modelId="{8B179CF2-DA7B-494E-A90C-F62145D83825}" type="presOf" srcId="{982C1B94-CACB-4F4E-9354-0EB00253A553}" destId="{03952DB9-FC7F-4ED6-B18B-26B015E2AA40}" srcOrd="0" destOrd="0" presId="urn:microsoft.com/office/officeart/2018/2/layout/IconCircleList"/>
    <dgm:cxn modelId="{2920DCF2-62DE-4292-8FAA-1DE2B6A91330}" type="presOf" srcId="{44C3082C-E8BB-4BA5-91AA-B78CA57BA790}" destId="{213AD7D0-C9D0-4647-8B3D-B623F6F6528E}" srcOrd="0" destOrd="0" presId="urn:microsoft.com/office/officeart/2018/2/layout/IconCircleList"/>
    <dgm:cxn modelId="{4D4CC8F9-71EA-4748-92AC-DAE2C130B332}" type="presOf" srcId="{53DE8E61-2F97-4801-80FD-280F30E48D16}" destId="{374E5462-3B99-4471-BC51-0637A276B643}" srcOrd="0" destOrd="0" presId="urn:microsoft.com/office/officeart/2018/2/layout/IconCircleList"/>
    <dgm:cxn modelId="{827C0C31-8CB3-4FAE-91B5-7364C490DEF3}" type="presParOf" srcId="{374E5462-3B99-4471-BC51-0637A276B643}" destId="{57FA9EA9-603F-4D8E-BAE5-59729178C121}" srcOrd="0" destOrd="0" presId="urn:microsoft.com/office/officeart/2018/2/layout/IconCircleList"/>
    <dgm:cxn modelId="{312770AE-9F09-4AC9-869F-BF477D8ACE6A}" type="presParOf" srcId="{57FA9EA9-603F-4D8E-BAE5-59729178C121}" destId="{36332F96-6FE4-4E22-B62A-B6F48D5DF24B}" srcOrd="0" destOrd="0" presId="urn:microsoft.com/office/officeart/2018/2/layout/IconCircleList"/>
    <dgm:cxn modelId="{CD9C594B-7F99-4AF5-A6EA-9B9A8859FB73}" type="presParOf" srcId="{36332F96-6FE4-4E22-B62A-B6F48D5DF24B}" destId="{E9F2644C-387A-47BF-AAEB-3215C7584001}" srcOrd="0" destOrd="0" presId="urn:microsoft.com/office/officeart/2018/2/layout/IconCircleList"/>
    <dgm:cxn modelId="{EC525789-6316-403C-BF50-FFCC2BBCF4E3}" type="presParOf" srcId="{36332F96-6FE4-4E22-B62A-B6F48D5DF24B}" destId="{08E5F17D-C29F-4F17-ABA9-BDD3E3C09D5A}" srcOrd="1" destOrd="0" presId="urn:microsoft.com/office/officeart/2018/2/layout/IconCircleList"/>
    <dgm:cxn modelId="{9A0ABD5E-DFFE-4049-8D65-84A5915395C8}" type="presParOf" srcId="{36332F96-6FE4-4E22-B62A-B6F48D5DF24B}" destId="{6CFCBDC3-68F6-4D04-9D36-99219B398715}" srcOrd="2" destOrd="0" presId="urn:microsoft.com/office/officeart/2018/2/layout/IconCircleList"/>
    <dgm:cxn modelId="{9D6C431A-108D-4E5C-A0AA-6CD839031198}" type="presParOf" srcId="{36332F96-6FE4-4E22-B62A-B6F48D5DF24B}" destId="{EE5EFA81-DFAF-4789-9852-26AB915FDAB5}" srcOrd="3" destOrd="0" presId="urn:microsoft.com/office/officeart/2018/2/layout/IconCircleList"/>
    <dgm:cxn modelId="{58E8D3AC-3A94-4B1A-98C0-13ED0C6968FE}" type="presParOf" srcId="{57FA9EA9-603F-4D8E-BAE5-59729178C121}" destId="{4A3F8A01-DAD5-4E5B-974C-BB61846B3CE1}" srcOrd="1" destOrd="0" presId="urn:microsoft.com/office/officeart/2018/2/layout/IconCircleList"/>
    <dgm:cxn modelId="{E4DF47AC-D664-44D4-8275-764CF5A8AA43}" type="presParOf" srcId="{57FA9EA9-603F-4D8E-BAE5-59729178C121}" destId="{28C90F75-985D-4726-B3F9-76DA5295632B}" srcOrd="2" destOrd="0" presId="urn:microsoft.com/office/officeart/2018/2/layout/IconCircleList"/>
    <dgm:cxn modelId="{88EED3B8-25E6-4E9E-B723-677552C0619C}" type="presParOf" srcId="{28C90F75-985D-4726-B3F9-76DA5295632B}" destId="{DBCD8774-A8E1-421A-9D32-2E90F7B41170}" srcOrd="0" destOrd="0" presId="urn:microsoft.com/office/officeart/2018/2/layout/IconCircleList"/>
    <dgm:cxn modelId="{C5021BC7-A526-41B4-8C75-A3FC549802F1}" type="presParOf" srcId="{28C90F75-985D-4726-B3F9-76DA5295632B}" destId="{E3FE0C27-FDB0-4AA6-96CE-FF727DE46D73}" srcOrd="1" destOrd="0" presId="urn:microsoft.com/office/officeart/2018/2/layout/IconCircleList"/>
    <dgm:cxn modelId="{E29731DD-E967-4572-9A52-93A036444C8F}" type="presParOf" srcId="{28C90F75-985D-4726-B3F9-76DA5295632B}" destId="{1363CF2A-BF4E-4D1F-81DA-E65C9FA4F3E0}" srcOrd="2" destOrd="0" presId="urn:microsoft.com/office/officeart/2018/2/layout/IconCircleList"/>
    <dgm:cxn modelId="{E4158A40-6DF2-4D67-AC76-FB5573C5ADF4}" type="presParOf" srcId="{28C90F75-985D-4726-B3F9-76DA5295632B}" destId="{9B75ECD0-5AEE-4830-98AC-D89D5AAC3778}" srcOrd="3" destOrd="0" presId="urn:microsoft.com/office/officeart/2018/2/layout/IconCircleList"/>
    <dgm:cxn modelId="{69A1E5C2-45BB-41B3-A564-4A61F753C7EC}" type="presParOf" srcId="{57FA9EA9-603F-4D8E-BAE5-59729178C121}" destId="{6F371484-B775-4B35-8D10-1876243BBD84}" srcOrd="3" destOrd="0" presId="urn:microsoft.com/office/officeart/2018/2/layout/IconCircleList"/>
    <dgm:cxn modelId="{AE2ACCC0-A284-4582-90A4-F9EB20ABEE6E}" type="presParOf" srcId="{57FA9EA9-603F-4D8E-BAE5-59729178C121}" destId="{7E0CEF11-B0FC-46FB-9143-71D87BF3BE2A}" srcOrd="4" destOrd="0" presId="urn:microsoft.com/office/officeart/2018/2/layout/IconCircleList"/>
    <dgm:cxn modelId="{BB6EE44D-6D25-46F7-AFD5-D8E5E644CC61}" type="presParOf" srcId="{7E0CEF11-B0FC-46FB-9143-71D87BF3BE2A}" destId="{19732FF8-EF57-48AA-80F1-6E33E714BC17}" srcOrd="0" destOrd="0" presId="urn:microsoft.com/office/officeart/2018/2/layout/IconCircleList"/>
    <dgm:cxn modelId="{4CDFCEC1-A5E2-4736-BD8F-BC161C9E391A}" type="presParOf" srcId="{7E0CEF11-B0FC-46FB-9143-71D87BF3BE2A}" destId="{37E57DA9-4C32-435F-872D-74D0961854AF}" srcOrd="1" destOrd="0" presId="urn:microsoft.com/office/officeart/2018/2/layout/IconCircleList"/>
    <dgm:cxn modelId="{156B1657-DA63-41A4-9B22-FAAB0BBADC88}" type="presParOf" srcId="{7E0CEF11-B0FC-46FB-9143-71D87BF3BE2A}" destId="{B0A1A953-1264-402E-8A4A-4E8A86ACFF69}" srcOrd="2" destOrd="0" presId="urn:microsoft.com/office/officeart/2018/2/layout/IconCircleList"/>
    <dgm:cxn modelId="{05673BA6-57C6-4BE8-828C-869D93ADF823}" type="presParOf" srcId="{7E0CEF11-B0FC-46FB-9143-71D87BF3BE2A}" destId="{25334F2A-6DDD-4BAE-96C8-0A148A2BADD2}" srcOrd="3" destOrd="0" presId="urn:microsoft.com/office/officeart/2018/2/layout/IconCircleList"/>
    <dgm:cxn modelId="{A54A7C36-26C0-491C-BA1D-FF3DA62977BD}" type="presParOf" srcId="{57FA9EA9-603F-4D8E-BAE5-59729178C121}" destId="{9F8A5D06-7D52-4DD9-93B4-6D1B5FF1CF72}" srcOrd="5" destOrd="0" presId="urn:microsoft.com/office/officeart/2018/2/layout/IconCircleList"/>
    <dgm:cxn modelId="{887B103F-A802-41D1-B9E8-6505B4779AF8}" type="presParOf" srcId="{57FA9EA9-603F-4D8E-BAE5-59729178C121}" destId="{74155499-B931-4A0D-A7F5-E46811B03E6A}" srcOrd="6" destOrd="0" presId="urn:microsoft.com/office/officeart/2018/2/layout/IconCircleList"/>
    <dgm:cxn modelId="{891C45ED-9DC8-4420-A8E5-9D883A65EABD}" type="presParOf" srcId="{74155499-B931-4A0D-A7F5-E46811B03E6A}" destId="{C21F2744-9A4C-4219-9224-77F6832A3FD5}" srcOrd="0" destOrd="0" presId="urn:microsoft.com/office/officeart/2018/2/layout/IconCircleList"/>
    <dgm:cxn modelId="{8342772B-E998-4AD4-B2C6-69DDB136BEE5}" type="presParOf" srcId="{74155499-B931-4A0D-A7F5-E46811B03E6A}" destId="{B020BF50-CF51-4BEC-B66E-5435F218E896}" srcOrd="1" destOrd="0" presId="urn:microsoft.com/office/officeart/2018/2/layout/IconCircleList"/>
    <dgm:cxn modelId="{3C93C9D3-0074-415A-811B-D3857BD2B52D}" type="presParOf" srcId="{74155499-B931-4A0D-A7F5-E46811B03E6A}" destId="{F22C8040-DE4C-4A2A-AD42-29A152D17BB9}" srcOrd="2" destOrd="0" presId="urn:microsoft.com/office/officeart/2018/2/layout/IconCircleList"/>
    <dgm:cxn modelId="{ADC6AA43-3115-42D8-9EF2-F02CB5AA2462}" type="presParOf" srcId="{74155499-B931-4A0D-A7F5-E46811B03E6A}" destId="{010C401F-1739-4DEF-85CD-3FB67B8B53B9}" srcOrd="3" destOrd="0" presId="urn:microsoft.com/office/officeart/2018/2/layout/IconCircleList"/>
    <dgm:cxn modelId="{0E9CD266-27D7-4E05-AD33-6A6A4CB6BFB6}" type="presParOf" srcId="{57FA9EA9-603F-4D8E-BAE5-59729178C121}" destId="{CED305BA-09C4-4FC7-9F2B-29D9160128C0}" srcOrd="7" destOrd="0" presId="urn:microsoft.com/office/officeart/2018/2/layout/IconCircleList"/>
    <dgm:cxn modelId="{716519A2-5200-4657-8168-7707AA5FF1BD}" type="presParOf" srcId="{57FA9EA9-603F-4D8E-BAE5-59729178C121}" destId="{E7A11C74-6C4F-4DDE-94E6-A1C531CCB25A}" srcOrd="8" destOrd="0" presId="urn:microsoft.com/office/officeart/2018/2/layout/IconCircleList"/>
    <dgm:cxn modelId="{0DAD7DD2-DB08-4BC4-9E78-5A9694E515EC}" type="presParOf" srcId="{E7A11C74-6C4F-4DDE-94E6-A1C531CCB25A}" destId="{BD12E750-028F-407B-9A8E-B7EA0B397194}" srcOrd="0" destOrd="0" presId="urn:microsoft.com/office/officeart/2018/2/layout/IconCircleList"/>
    <dgm:cxn modelId="{1579884A-C5F7-484C-AC0B-91EF1AB55F80}" type="presParOf" srcId="{E7A11C74-6C4F-4DDE-94E6-A1C531CCB25A}" destId="{34CBC4F5-ADB3-4B45-A981-A33517B4D6CD}" srcOrd="1" destOrd="0" presId="urn:microsoft.com/office/officeart/2018/2/layout/IconCircleList"/>
    <dgm:cxn modelId="{C779D71E-6938-4BBD-84D6-4CEEE078ECED}" type="presParOf" srcId="{E7A11C74-6C4F-4DDE-94E6-A1C531CCB25A}" destId="{DF29EF93-86BE-48F2-8918-A86164C7B4BD}" srcOrd="2" destOrd="0" presId="urn:microsoft.com/office/officeart/2018/2/layout/IconCircleList"/>
    <dgm:cxn modelId="{35876E39-54CF-4CB1-8C6A-6B9CD3E57FF6}" type="presParOf" srcId="{E7A11C74-6C4F-4DDE-94E6-A1C531CCB25A}" destId="{8062CE8A-ACF7-4032-8528-B9E14BEA9068}" srcOrd="3" destOrd="0" presId="urn:microsoft.com/office/officeart/2018/2/layout/IconCircleList"/>
    <dgm:cxn modelId="{EFAF40AD-DD98-4548-A8B8-64EF1225CFCE}" type="presParOf" srcId="{57FA9EA9-603F-4D8E-BAE5-59729178C121}" destId="{213AD7D0-C9D0-4647-8B3D-B623F6F6528E}" srcOrd="9" destOrd="0" presId="urn:microsoft.com/office/officeart/2018/2/layout/IconCircleList"/>
    <dgm:cxn modelId="{80E6A5B2-99CD-40B2-8522-4B6ED42673C3}" type="presParOf" srcId="{57FA9EA9-603F-4D8E-BAE5-59729178C121}" destId="{2204A206-FE5B-4F6A-A5C9-7458839458FB}" srcOrd="10" destOrd="0" presId="urn:microsoft.com/office/officeart/2018/2/layout/IconCircleList"/>
    <dgm:cxn modelId="{8BA5EC13-A67C-4739-B5F5-FDCF86A4AAC7}" type="presParOf" srcId="{2204A206-FE5B-4F6A-A5C9-7458839458FB}" destId="{2F90D58F-2EEB-430B-B02C-153FB5E4FB83}" srcOrd="0" destOrd="0" presId="urn:microsoft.com/office/officeart/2018/2/layout/IconCircleList"/>
    <dgm:cxn modelId="{85008ED6-AC6C-4F4D-ADA1-363F33E6BFF1}" type="presParOf" srcId="{2204A206-FE5B-4F6A-A5C9-7458839458FB}" destId="{B9F0692B-4074-4964-A2D7-EF32DC3753F9}" srcOrd="1" destOrd="0" presId="urn:microsoft.com/office/officeart/2018/2/layout/IconCircleList"/>
    <dgm:cxn modelId="{4C1C8FF3-6E17-43F4-8BF7-D26D06D88BBC}" type="presParOf" srcId="{2204A206-FE5B-4F6A-A5C9-7458839458FB}" destId="{1EB11FB6-05FB-4875-A59A-5B72F76076B5}" srcOrd="2" destOrd="0" presId="urn:microsoft.com/office/officeart/2018/2/layout/IconCircleList"/>
    <dgm:cxn modelId="{66F759D3-DD7A-4590-ADEF-1978B3970C45}" type="presParOf" srcId="{2204A206-FE5B-4F6A-A5C9-7458839458FB}" destId="{03952DB9-FC7F-4ED6-B18B-26B015E2AA40}" srcOrd="3" destOrd="0" presId="urn:microsoft.com/office/officeart/2018/2/layout/IconCircleList"/>
    <dgm:cxn modelId="{5BA3D5ED-E9D3-4616-A7BC-E0D9C3440344}" type="presParOf" srcId="{57FA9EA9-603F-4D8E-BAE5-59729178C121}" destId="{BA5B3909-B237-4C46-8852-116D8817D239}" srcOrd="11" destOrd="0" presId="urn:microsoft.com/office/officeart/2018/2/layout/IconCircleList"/>
    <dgm:cxn modelId="{28930CBB-72D6-4F61-998D-B47B4208CE00}" type="presParOf" srcId="{57FA9EA9-603F-4D8E-BAE5-59729178C121}" destId="{4E708627-C1A5-40FA-9547-6E3C897E6794}" srcOrd="12" destOrd="0" presId="urn:microsoft.com/office/officeart/2018/2/layout/IconCircleList"/>
    <dgm:cxn modelId="{56313A7A-CFCA-482F-8147-10A92BB6466E}" type="presParOf" srcId="{4E708627-C1A5-40FA-9547-6E3C897E6794}" destId="{B7F2D773-4603-463B-8428-24804A7AEFD1}" srcOrd="0" destOrd="0" presId="urn:microsoft.com/office/officeart/2018/2/layout/IconCircleList"/>
    <dgm:cxn modelId="{A66F42B5-7CF0-4DDF-9393-94CD919C458E}" type="presParOf" srcId="{4E708627-C1A5-40FA-9547-6E3C897E6794}" destId="{8646F643-BCA0-4463-B2F3-EDE02FD2E032}" srcOrd="1" destOrd="0" presId="urn:microsoft.com/office/officeart/2018/2/layout/IconCircleList"/>
    <dgm:cxn modelId="{F78320D1-C982-45A4-BB21-15B1D902E44D}" type="presParOf" srcId="{4E708627-C1A5-40FA-9547-6E3C897E6794}" destId="{22C70A6D-3D51-466F-B8CF-B1DEA8C8DE73}" srcOrd="2" destOrd="0" presId="urn:microsoft.com/office/officeart/2018/2/layout/IconCircleList"/>
    <dgm:cxn modelId="{63BF405B-30BB-4142-BB2A-312E9F5F7A21}" type="presParOf" srcId="{4E708627-C1A5-40FA-9547-6E3C897E6794}" destId="{8FD77370-1B0E-40D1-B342-A65152CDD798}" srcOrd="3" destOrd="0" presId="urn:microsoft.com/office/officeart/2018/2/layout/IconCircleList"/>
    <dgm:cxn modelId="{ED619CD7-356C-425E-8128-F6C535F361FF}" type="presParOf" srcId="{57FA9EA9-603F-4D8E-BAE5-59729178C121}" destId="{C782CA66-D678-4E1F-99A5-9FE64FC5D1F5}" srcOrd="13" destOrd="0" presId="urn:microsoft.com/office/officeart/2018/2/layout/IconCircleList"/>
    <dgm:cxn modelId="{C545D600-027A-4725-8090-9F2FD043C1E8}" type="presParOf" srcId="{57FA9EA9-603F-4D8E-BAE5-59729178C121}" destId="{A157BD00-2752-4362-8692-EBE2E09582C5}" srcOrd="14" destOrd="0" presId="urn:microsoft.com/office/officeart/2018/2/layout/IconCircleList"/>
    <dgm:cxn modelId="{80C8271D-8C59-46D6-AF79-1F922CF4C530}" type="presParOf" srcId="{A157BD00-2752-4362-8692-EBE2E09582C5}" destId="{9375D2C4-802C-4B9D-897F-4539264831E0}" srcOrd="0" destOrd="0" presId="urn:microsoft.com/office/officeart/2018/2/layout/IconCircleList"/>
    <dgm:cxn modelId="{69EE288C-719E-4AFF-86B1-8A78B6A6F2DF}" type="presParOf" srcId="{A157BD00-2752-4362-8692-EBE2E09582C5}" destId="{D4646187-D2FB-434D-A226-CBFC181C91A6}" srcOrd="1" destOrd="0" presId="urn:microsoft.com/office/officeart/2018/2/layout/IconCircleList"/>
    <dgm:cxn modelId="{EBF91FEE-38B5-4222-A822-4AFA4269B44C}" type="presParOf" srcId="{A157BD00-2752-4362-8692-EBE2E09582C5}" destId="{C8D6D97F-455C-4F39-98E9-C55C8827A4FC}" srcOrd="2" destOrd="0" presId="urn:microsoft.com/office/officeart/2018/2/layout/IconCircleList"/>
    <dgm:cxn modelId="{7DBEEFFE-E61B-4503-B52E-81F76C781F71}" type="presParOf" srcId="{A157BD00-2752-4362-8692-EBE2E09582C5}" destId="{A4BB92BE-367B-4EA5-8A66-1D70F50F2A9F}"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53DE8E61-2F97-4801-80FD-280F30E48D16}" type="doc">
      <dgm:prSet loTypeId="urn:microsoft.com/office/officeart/2018/2/layout/IconCircleList" loCatId="icon" qsTypeId="urn:microsoft.com/office/officeart/2005/8/quickstyle/simple1" qsCatId="simple" csTypeId="urn:microsoft.com/office/officeart/2018/5/colors/Iconchunking_neutralbg_colorful1" csCatId="colorful" phldr="1"/>
      <dgm:spPr/>
      <dgm:t>
        <a:bodyPr/>
        <a:lstStyle/>
        <a:p>
          <a:endParaRPr lang="en-US"/>
        </a:p>
      </dgm:t>
    </dgm:pt>
    <dgm:pt modelId="{670C074D-EE0C-4CF1-99DB-4315E3E29F1D}">
      <dgm:prSet/>
      <dgm:spPr/>
      <dgm:t>
        <a:bodyPr/>
        <a:lstStyle/>
        <a:p>
          <a:pPr>
            <a:lnSpc>
              <a:spcPct val="100000"/>
            </a:lnSpc>
          </a:pPr>
          <a:r>
            <a:rPr lang="en-US"/>
            <a:t>Information pertinent to the reader’s interests and values</a:t>
          </a:r>
        </a:p>
      </dgm:t>
    </dgm:pt>
    <dgm:pt modelId="{D637F4D5-4713-47CB-98F6-5ED3BE0E5281}" type="parTrans" cxnId="{65F18A98-105A-4BF2-8B80-F302547B407B}">
      <dgm:prSet/>
      <dgm:spPr/>
      <dgm:t>
        <a:bodyPr/>
        <a:lstStyle/>
        <a:p>
          <a:endParaRPr lang="en-US"/>
        </a:p>
      </dgm:t>
    </dgm:pt>
    <dgm:pt modelId="{AF6FC6C4-2971-4192-8DAD-7D5EC78532B0}" type="sibTrans" cxnId="{65F18A98-105A-4BF2-8B80-F302547B407B}">
      <dgm:prSet/>
      <dgm:spPr/>
      <dgm:t>
        <a:bodyPr/>
        <a:lstStyle/>
        <a:p>
          <a:pPr>
            <a:lnSpc>
              <a:spcPct val="100000"/>
            </a:lnSpc>
          </a:pPr>
          <a:endParaRPr lang="en-US"/>
        </a:p>
      </dgm:t>
    </dgm:pt>
    <dgm:pt modelId="{E231251D-2896-4647-8F71-F0CBBFD23C98}">
      <dgm:prSet/>
      <dgm:spPr/>
      <dgm:t>
        <a:bodyPr/>
        <a:lstStyle/>
        <a:p>
          <a:pPr>
            <a:lnSpc>
              <a:spcPct val="100000"/>
            </a:lnSpc>
          </a:pPr>
          <a:r>
            <a:rPr lang="en-US"/>
            <a:t>Answering outstanding questions</a:t>
          </a:r>
        </a:p>
      </dgm:t>
    </dgm:pt>
    <dgm:pt modelId="{EA1C962D-ABCD-4D4D-A50A-76FDA9EB678E}" type="parTrans" cxnId="{577FCF86-CEBD-43B0-9581-2E27F7899731}">
      <dgm:prSet/>
      <dgm:spPr/>
      <dgm:t>
        <a:bodyPr/>
        <a:lstStyle/>
        <a:p>
          <a:endParaRPr lang="en-US"/>
        </a:p>
      </dgm:t>
    </dgm:pt>
    <dgm:pt modelId="{2C698AC2-70DC-4E2A-9317-3255871F2027}" type="sibTrans" cxnId="{577FCF86-CEBD-43B0-9581-2E27F7899731}">
      <dgm:prSet/>
      <dgm:spPr/>
      <dgm:t>
        <a:bodyPr/>
        <a:lstStyle/>
        <a:p>
          <a:pPr>
            <a:lnSpc>
              <a:spcPct val="100000"/>
            </a:lnSpc>
          </a:pPr>
          <a:endParaRPr lang="en-US"/>
        </a:p>
      </dgm:t>
    </dgm:pt>
    <dgm:pt modelId="{C88FB464-AB15-4C03-A274-ACEA2F6EDAB8}">
      <dgm:prSet/>
      <dgm:spPr/>
      <dgm:t>
        <a:bodyPr/>
        <a:lstStyle/>
        <a:p>
          <a:pPr>
            <a:lnSpc>
              <a:spcPct val="100000"/>
            </a:lnSpc>
          </a:pPr>
          <a:r>
            <a:rPr lang="en-US"/>
            <a:t>A closer look at the place we’ve arrived</a:t>
          </a:r>
        </a:p>
      </dgm:t>
    </dgm:pt>
    <dgm:pt modelId="{A2486B82-79A8-4218-9780-A77767A9FFCF}" type="parTrans" cxnId="{EE207E4D-1A2C-462B-A6BA-3F7B80EE9220}">
      <dgm:prSet/>
      <dgm:spPr/>
      <dgm:t>
        <a:bodyPr/>
        <a:lstStyle/>
        <a:p>
          <a:endParaRPr lang="en-US"/>
        </a:p>
      </dgm:t>
    </dgm:pt>
    <dgm:pt modelId="{9D24DD11-52C0-4AE9-BE7A-9A9B4A5DCA3A}" type="sibTrans" cxnId="{EE207E4D-1A2C-462B-A6BA-3F7B80EE9220}">
      <dgm:prSet/>
      <dgm:spPr/>
      <dgm:t>
        <a:bodyPr/>
        <a:lstStyle/>
        <a:p>
          <a:pPr>
            <a:lnSpc>
              <a:spcPct val="100000"/>
            </a:lnSpc>
          </a:pPr>
          <a:endParaRPr lang="en-US"/>
        </a:p>
      </dgm:t>
    </dgm:pt>
    <dgm:pt modelId="{C4FF1A5B-D497-4072-91AB-061284A0154C}">
      <dgm:prSet/>
      <dgm:spPr/>
      <dgm:t>
        <a:bodyPr/>
        <a:lstStyle/>
        <a:p>
          <a:pPr>
            <a:lnSpc>
              <a:spcPct val="100000"/>
            </a:lnSpc>
          </a:pPr>
          <a:r>
            <a:rPr lang="en-US"/>
            <a:t>Popularity or social reception of the proven claim</a:t>
          </a:r>
        </a:p>
      </dgm:t>
    </dgm:pt>
    <dgm:pt modelId="{018429CC-BD15-43AF-903F-1F42554DF3A2}" type="parTrans" cxnId="{92513649-E298-40BE-9D7C-9243070D4F23}">
      <dgm:prSet/>
      <dgm:spPr/>
      <dgm:t>
        <a:bodyPr/>
        <a:lstStyle/>
        <a:p>
          <a:endParaRPr lang="en-US"/>
        </a:p>
      </dgm:t>
    </dgm:pt>
    <dgm:pt modelId="{C0CC7093-77B7-495A-B6A6-54C2EA2B4B4E}" type="sibTrans" cxnId="{92513649-E298-40BE-9D7C-9243070D4F23}">
      <dgm:prSet/>
      <dgm:spPr/>
      <dgm:t>
        <a:bodyPr/>
        <a:lstStyle/>
        <a:p>
          <a:pPr>
            <a:lnSpc>
              <a:spcPct val="100000"/>
            </a:lnSpc>
          </a:pPr>
          <a:endParaRPr lang="en-US"/>
        </a:p>
      </dgm:t>
    </dgm:pt>
    <dgm:pt modelId="{B886B87B-6E64-47B8-B32E-065FA57F2F7D}">
      <dgm:prSet/>
      <dgm:spPr/>
      <dgm:t>
        <a:bodyPr/>
        <a:lstStyle/>
        <a:p>
          <a:pPr>
            <a:lnSpc>
              <a:spcPct val="100000"/>
            </a:lnSpc>
          </a:pPr>
          <a:r>
            <a:rPr lang="en-US"/>
            <a:t>When this information matters</a:t>
          </a:r>
        </a:p>
      </dgm:t>
    </dgm:pt>
    <dgm:pt modelId="{B73C6A7D-088C-4895-ABAC-27B3FE1EEFB7}" type="parTrans" cxnId="{D901B7DF-8EEC-4782-8942-10142C09DF70}">
      <dgm:prSet/>
      <dgm:spPr/>
      <dgm:t>
        <a:bodyPr/>
        <a:lstStyle/>
        <a:p>
          <a:endParaRPr lang="en-US"/>
        </a:p>
      </dgm:t>
    </dgm:pt>
    <dgm:pt modelId="{44C3082C-E8BB-4BA5-91AA-B78CA57BA790}" type="sibTrans" cxnId="{D901B7DF-8EEC-4782-8942-10142C09DF70}">
      <dgm:prSet/>
      <dgm:spPr/>
      <dgm:t>
        <a:bodyPr/>
        <a:lstStyle/>
        <a:p>
          <a:pPr>
            <a:lnSpc>
              <a:spcPct val="100000"/>
            </a:lnSpc>
          </a:pPr>
          <a:endParaRPr lang="en-US"/>
        </a:p>
      </dgm:t>
    </dgm:pt>
    <dgm:pt modelId="{982C1B94-CACB-4F4E-9354-0EB00253A553}">
      <dgm:prSet/>
      <dgm:spPr/>
      <dgm:t>
        <a:bodyPr/>
        <a:lstStyle/>
        <a:p>
          <a:pPr>
            <a:lnSpc>
              <a:spcPct val="100000"/>
            </a:lnSpc>
          </a:pPr>
          <a:r>
            <a:rPr lang="en-US"/>
            <a:t>How to use the information moving forward</a:t>
          </a:r>
        </a:p>
      </dgm:t>
    </dgm:pt>
    <dgm:pt modelId="{C2ED67E4-FF84-462F-B168-FDAE53B02637}" type="parTrans" cxnId="{A3EBF16C-C7FD-4538-BDCF-E1395D16F041}">
      <dgm:prSet/>
      <dgm:spPr/>
      <dgm:t>
        <a:bodyPr/>
        <a:lstStyle/>
        <a:p>
          <a:endParaRPr lang="en-US"/>
        </a:p>
      </dgm:t>
    </dgm:pt>
    <dgm:pt modelId="{C5DC16E5-8B3F-4EBA-ADA8-36169948D450}" type="sibTrans" cxnId="{A3EBF16C-C7FD-4538-BDCF-E1395D16F041}">
      <dgm:prSet/>
      <dgm:spPr/>
      <dgm:t>
        <a:bodyPr/>
        <a:lstStyle/>
        <a:p>
          <a:pPr>
            <a:lnSpc>
              <a:spcPct val="100000"/>
            </a:lnSpc>
          </a:pPr>
          <a:endParaRPr lang="en-US"/>
        </a:p>
      </dgm:t>
    </dgm:pt>
    <dgm:pt modelId="{F4E94DF5-212E-4E11-8A78-AD67385D72DE}">
      <dgm:prSet/>
      <dgm:spPr/>
      <dgm:t>
        <a:bodyPr/>
        <a:lstStyle/>
        <a:p>
          <a:pPr>
            <a:lnSpc>
              <a:spcPct val="100000"/>
            </a:lnSpc>
          </a:pPr>
          <a:r>
            <a:rPr lang="en-US"/>
            <a:t>Related topics and themes to the proven claim</a:t>
          </a:r>
        </a:p>
      </dgm:t>
    </dgm:pt>
    <dgm:pt modelId="{A42CD971-8D84-4DF5-9793-C18E5AB1B372}" type="parTrans" cxnId="{120ABBDB-5E58-400E-8AF1-530BAF2FB78B}">
      <dgm:prSet/>
      <dgm:spPr/>
      <dgm:t>
        <a:bodyPr/>
        <a:lstStyle/>
        <a:p>
          <a:endParaRPr lang="en-US"/>
        </a:p>
      </dgm:t>
    </dgm:pt>
    <dgm:pt modelId="{3761E9BA-CF15-4EB4-AD2F-31F1791CDF67}" type="sibTrans" cxnId="{120ABBDB-5E58-400E-8AF1-530BAF2FB78B}">
      <dgm:prSet/>
      <dgm:spPr/>
      <dgm:t>
        <a:bodyPr/>
        <a:lstStyle/>
        <a:p>
          <a:pPr>
            <a:lnSpc>
              <a:spcPct val="100000"/>
            </a:lnSpc>
          </a:pPr>
          <a:endParaRPr lang="en-US"/>
        </a:p>
      </dgm:t>
    </dgm:pt>
    <dgm:pt modelId="{90CBB39F-0985-4159-947D-22631DE481AA}">
      <dgm:prSet/>
      <dgm:spPr/>
      <dgm:t>
        <a:bodyPr/>
        <a:lstStyle/>
        <a:p>
          <a:pPr>
            <a:lnSpc>
              <a:spcPct val="100000"/>
            </a:lnSpc>
          </a:pPr>
          <a:r>
            <a:rPr lang="en-US"/>
            <a:t>What to do next, a call to action</a:t>
          </a:r>
        </a:p>
      </dgm:t>
    </dgm:pt>
    <dgm:pt modelId="{49124A7A-0C50-4650-913A-FA1782CA9453}" type="parTrans" cxnId="{E085F4A1-EF5F-45E2-9231-2C6089943DE1}">
      <dgm:prSet/>
      <dgm:spPr/>
      <dgm:t>
        <a:bodyPr/>
        <a:lstStyle/>
        <a:p>
          <a:endParaRPr lang="en-US"/>
        </a:p>
      </dgm:t>
    </dgm:pt>
    <dgm:pt modelId="{251C6760-0E41-4553-8364-3F9B182BB0C3}" type="sibTrans" cxnId="{E085F4A1-EF5F-45E2-9231-2C6089943DE1}">
      <dgm:prSet/>
      <dgm:spPr/>
      <dgm:t>
        <a:bodyPr/>
        <a:lstStyle/>
        <a:p>
          <a:endParaRPr lang="en-US"/>
        </a:p>
      </dgm:t>
    </dgm:pt>
    <dgm:pt modelId="{4A181474-0ECA-4045-95C8-8AB025DF280E}" type="pres">
      <dgm:prSet presAssocID="{53DE8E61-2F97-4801-80FD-280F30E48D16}" presName="root" presStyleCnt="0">
        <dgm:presLayoutVars>
          <dgm:dir/>
          <dgm:resizeHandles val="exact"/>
        </dgm:presLayoutVars>
      </dgm:prSet>
      <dgm:spPr/>
    </dgm:pt>
    <dgm:pt modelId="{9E6A40C3-BFC7-4541-91D2-3010DFF0CB74}" type="pres">
      <dgm:prSet presAssocID="{53DE8E61-2F97-4801-80FD-280F30E48D16}" presName="container" presStyleCnt="0">
        <dgm:presLayoutVars>
          <dgm:dir/>
          <dgm:resizeHandles val="exact"/>
        </dgm:presLayoutVars>
      </dgm:prSet>
      <dgm:spPr/>
    </dgm:pt>
    <dgm:pt modelId="{5B9C00E0-EF76-48F4-BBF5-9206A9CF8B01}" type="pres">
      <dgm:prSet presAssocID="{670C074D-EE0C-4CF1-99DB-4315E3E29F1D}" presName="compNode" presStyleCnt="0"/>
      <dgm:spPr/>
    </dgm:pt>
    <dgm:pt modelId="{66A8902B-AE0F-4EB4-BB6E-75F622086D37}" type="pres">
      <dgm:prSet presAssocID="{670C074D-EE0C-4CF1-99DB-4315E3E29F1D}" presName="iconBgRect" presStyleLbl="bgShp" presStyleIdx="0" presStyleCnt="8"/>
      <dgm:spPr/>
    </dgm:pt>
    <dgm:pt modelId="{7A3D3AA0-2F55-4D5F-B586-14A4C33C8A8C}" type="pres">
      <dgm:prSet presAssocID="{670C074D-EE0C-4CF1-99DB-4315E3E29F1D}" presName="iconRect" presStyleLbl="node1" presStyleIdx="0" presStyleCnt="8"/>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ooks"/>
        </a:ext>
      </dgm:extLst>
    </dgm:pt>
    <dgm:pt modelId="{AB8C900E-90EC-449C-8638-45BC57F9857D}" type="pres">
      <dgm:prSet presAssocID="{670C074D-EE0C-4CF1-99DB-4315E3E29F1D}" presName="spaceRect" presStyleCnt="0"/>
      <dgm:spPr/>
    </dgm:pt>
    <dgm:pt modelId="{D8CF2C9C-EF48-451C-A790-66FD6B44E38D}" type="pres">
      <dgm:prSet presAssocID="{670C074D-EE0C-4CF1-99DB-4315E3E29F1D}" presName="textRect" presStyleLbl="revTx" presStyleIdx="0" presStyleCnt="8">
        <dgm:presLayoutVars>
          <dgm:chMax val="1"/>
          <dgm:chPref val="1"/>
        </dgm:presLayoutVars>
      </dgm:prSet>
      <dgm:spPr/>
    </dgm:pt>
    <dgm:pt modelId="{C2807549-3D13-450A-B5D8-95192144E8D7}" type="pres">
      <dgm:prSet presAssocID="{AF6FC6C4-2971-4192-8DAD-7D5EC78532B0}" presName="sibTrans" presStyleLbl="sibTrans2D1" presStyleIdx="0" presStyleCnt="0"/>
      <dgm:spPr/>
    </dgm:pt>
    <dgm:pt modelId="{1DB81F4D-62B4-4647-9BFD-97207CB4F121}" type="pres">
      <dgm:prSet presAssocID="{E231251D-2896-4647-8F71-F0CBBFD23C98}" presName="compNode" presStyleCnt="0"/>
      <dgm:spPr/>
    </dgm:pt>
    <dgm:pt modelId="{8459F90A-AD40-41A9-AC06-95A385A5D911}" type="pres">
      <dgm:prSet presAssocID="{E231251D-2896-4647-8F71-F0CBBFD23C98}" presName="iconBgRect" presStyleLbl="bgShp" presStyleIdx="1" presStyleCnt="8"/>
      <dgm:spPr/>
    </dgm:pt>
    <dgm:pt modelId="{C6EE106D-FB0F-41B1-A67A-501FBBB63DC0}" type="pres">
      <dgm:prSet presAssocID="{E231251D-2896-4647-8F71-F0CBBFD23C98}" presName="iconRect" presStyleLbl="node1" presStyleIdx="1" presStyleCnt="8"/>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elp"/>
        </a:ext>
      </dgm:extLst>
    </dgm:pt>
    <dgm:pt modelId="{61737F3F-67CB-4D37-8661-F8BAA05B707B}" type="pres">
      <dgm:prSet presAssocID="{E231251D-2896-4647-8F71-F0CBBFD23C98}" presName="spaceRect" presStyleCnt="0"/>
      <dgm:spPr/>
    </dgm:pt>
    <dgm:pt modelId="{B11F9029-5C46-4C0A-BAA5-46C0AE075FF0}" type="pres">
      <dgm:prSet presAssocID="{E231251D-2896-4647-8F71-F0CBBFD23C98}" presName="textRect" presStyleLbl="revTx" presStyleIdx="1" presStyleCnt="8">
        <dgm:presLayoutVars>
          <dgm:chMax val="1"/>
          <dgm:chPref val="1"/>
        </dgm:presLayoutVars>
      </dgm:prSet>
      <dgm:spPr/>
    </dgm:pt>
    <dgm:pt modelId="{13DC74D7-D27D-4DE3-A4F3-4B6CD738CCED}" type="pres">
      <dgm:prSet presAssocID="{2C698AC2-70DC-4E2A-9317-3255871F2027}" presName="sibTrans" presStyleLbl="sibTrans2D1" presStyleIdx="0" presStyleCnt="0"/>
      <dgm:spPr/>
    </dgm:pt>
    <dgm:pt modelId="{2EF37925-8AD7-4093-8102-4F9FCE24B905}" type="pres">
      <dgm:prSet presAssocID="{C88FB464-AB15-4C03-A274-ACEA2F6EDAB8}" presName="compNode" presStyleCnt="0"/>
      <dgm:spPr/>
    </dgm:pt>
    <dgm:pt modelId="{023DDC95-4559-4CD1-BE49-08961E9F1428}" type="pres">
      <dgm:prSet presAssocID="{C88FB464-AB15-4C03-A274-ACEA2F6EDAB8}" presName="iconBgRect" presStyleLbl="bgShp" presStyleIdx="2" presStyleCnt="8"/>
      <dgm:spPr/>
    </dgm:pt>
    <dgm:pt modelId="{4D8F6E1A-FA8C-4D4C-BCB1-716DFDFEB6C7}" type="pres">
      <dgm:prSet presAssocID="{C88FB464-AB15-4C03-A274-ACEA2F6EDAB8}" presName="iconRect" presStyleLbl="node1" presStyleIdx="2" presStyleCnt="8"/>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inoculars"/>
        </a:ext>
      </dgm:extLst>
    </dgm:pt>
    <dgm:pt modelId="{B79D049B-4967-4A0D-BF33-2965F5239D52}" type="pres">
      <dgm:prSet presAssocID="{C88FB464-AB15-4C03-A274-ACEA2F6EDAB8}" presName="spaceRect" presStyleCnt="0"/>
      <dgm:spPr/>
    </dgm:pt>
    <dgm:pt modelId="{DDFC4102-5646-4B52-9D5A-37C8BD523968}" type="pres">
      <dgm:prSet presAssocID="{C88FB464-AB15-4C03-A274-ACEA2F6EDAB8}" presName="textRect" presStyleLbl="revTx" presStyleIdx="2" presStyleCnt="8">
        <dgm:presLayoutVars>
          <dgm:chMax val="1"/>
          <dgm:chPref val="1"/>
        </dgm:presLayoutVars>
      </dgm:prSet>
      <dgm:spPr/>
    </dgm:pt>
    <dgm:pt modelId="{DF36CA50-4CFB-45E3-A5FB-A3D9B1F65DA6}" type="pres">
      <dgm:prSet presAssocID="{9D24DD11-52C0-4AE9-BE7A-9A9B4A5DCA3A}" presName="sibTrans" presStyleLbl="sibTrans2D1" presStyleIdx="0" presStyleCnt="0"/>
      <dgm:spPr/>
    </dgm:pt>
    <dgm:pt modelId="{37F686F8-22D7-40EC-9BF8-0C1A92ADEE3C}" type="pres">
      <dgm:prSet presAssocID="{C4FF1A5B-D497-4072-91AB-061284A0154C}" presName="compNode" presStyleCnt="0"/>
      <dgm:spPr/>
    </dgm:pt>
    <dgm:pt modelId="{3963A68F-416D-4F37-8A39-8D31AFDDD720}" type="pres">
      <dgm:prSet presAssocID="{C4FF1A5B-D497-4072-91AB-061284A0154C}" presName="iconBgRect" presStyleLbl="bgShp" presStyleIdx="3" presStyleCnt="8"/>
      <dgm:spPr/>
    </dgm:pt>
    <dgm:pt modelId="{B6E26DFD-771F-4019-8F06-5B7346B27BEE}" type="pres">
      <dgm:prSet presAssocID="{C4FF1A5B-D497-4072-91AB-061284A0154C}" presName="iconRect" presStyleLbl="node1" presStyleIdx="3" presStyleCnt="8"/>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Thumbs Up Sign"/>
        </a:ext>
      </dgm:extLst>
    </dgm:pt>
    <dgm:pt modelId="{F8501981-BDC1-4471-A9EB-00383C834390}" type="pres">
      <dgm:prSet presAssocID="{C4FF1A5B-D497-4072-91AB-061284A0154C}" presName="spaceRect" presStyleCnt="0"/>
      <dgm:spPr/>
    </dgm:pt>
    <dgm:pt modelId="{1C2177E4-C3EC-4514-93B6-6E0497142FCD}" type="pres">
      <dgm:prSet presAssocID="{C4FF1A5B-D497-4072-91AB-061284A0154C}" presName="textRect" presStyleLbl="revTx" presStyleIdx="3" presStyleCnt="8">
        <dgm:presLayoutVars>
          <dgm:chMax val="1"/>
          <dgm:chPref val="1"/>
        </dgm:presLayoutVars>
      </dgm:prSet>
      <dgm:spPr/>
    </dgm:pt>
    <dgm:pt modelId="{F2C74877-F249-48CE-BF4E-690131260F0F}" type="pres">
      <dgm:prSet presAssocID="{C0CC7093-77B7-495A-B6A6-54C2EA2B4B4E}" presName="sibTrans" presStyleLbl="sibTrans2D1" presStyleIdx="0" presStyleCnt="0"/>
      <dgm:spPr/>
    </dgm:pt>
    <dgm:pt modelId="{5063E5DB-6600-40F8-B557-AD2570FD1865}" type="pres">
      <dgm:prSet presAssocID="{B886B87B-6E64-47B8-B32E-065FA57F2F7D}" presName="compNode" presStyleCnt="0"/>
      <dgm:spPr/>
    </dgm:pt>
    <dgm:pt modelId="{61C21CBB-1152-4B73-B7EB-72E004DD38FF}" type="pres">
      <dgm:prSet presAssocID="{B886B87B-6E64-47B8-B32E-065FA57F2F7D}" presName="iconBgRect" presStyleLbl="bgShp" presStyleIdx="4" presStyleCnt="8"/>
      <dgm:spPr/>
    </dgm:pt>
    <dgm:pt modelId="{6160829C-3666-4A36-9DEE-F61E16687376}" type="pres">
      <dgm:prSet presAssocID="{B886B87B-6E64-47B8-B32E-065FA57F2F7D}" presName="iconRect" presStyleLbl="node1" presStyleIdx="4" presStyleCnt="8"/>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Checkmark"/>
        </a:ext>
      </dgm:extLst>
    </dgm:pt>
    <dgm:pt modelId="{EC605914-6097-4C60-8936-A21F34B6A973}" type="pres">
      <dgm:prSet presAssocID="{B886B87B-6E64-47B8-B32E-065FA57F2F7D}" presName="spaceRect" presStyleCnt="0"/>
      <dgm:spPr/>
    </dgm:pt>
    <dgm:pt modelId="{E3BFB4E3-C1EC-4A88-A3C5-77BBFA82A192}" type="pres">
      <dgm:prSet presAssocID="{B886B87B-6E64-47B8-B32E-065FA57F2F7D}" presName="textRect" presStyleLbl="revTx" presStyleIdx="4" presStyleCnt="8">
        <dgm:presLayoutVars>
          <dgm:chMax val="1"/>
          <dgm:chPref val="1"/>
        </dgm:presLayoutVars>
      </dgm:prSet>
      <dgm:spPr/>
    </dgm:pt>
    <dgm:pt modelId="{41343B19-3E53-4EAC-84A0-FB62C6FA915F}" type="pres">
      <dgm:prSet presAssocID="{44C3082C-E8BB-4BA5-91AA-B78CA57BA790}" presName="sibTrans" presStyleLbl="sibTrans2D1" presStyleIdx="0" presStyleCnt="0"/>
      <dgm:spPr/>
    </dgm:pt>
    <dgm:pt modelId="{47CC275E-42B7-4358-B187-D9FA926876DF}" type="pres">
      <dgm:prSet presAssocID="{982C1B94-CACB-4F4E-9354-0EB00253A553}" presName="compNode" presStyleCnt="0"/>
      <dgm:spPr/>
    </dgm:pt>
    <dgm:pt modelId="{70E7E48D-0180-4262-90A3-DE94FB989B9A}" type="pres">
      <dgm:prSet presAssocID="{982C1B94-CACB-4F4E-9354-0EB00253A553}" presName="iconBgRect" presStyleLbl="bgShp" presStyleIdx="5" presStyleCnt="8"/>
      <dgm:spPr/>
    </dgm:pt>
    <dgm:pt modelId="{22854C98-2CDE-4186-A6C5-72469BC8FA15}" type="pres">
      <dgm:prSet presAssocID="{982C1B94-CACB-4F4E-9354-0EB00253A553}" presName="iconRect" presStyleLbl="node1" presStyleIdx="5" presStyleCnt="8"/>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Head with Gears"/>
        </a:ext>
      </dgm:extLst>
    </dgm:pt>
    <dgm:pt modelId="{C49D9893-A2D6-44B5-8E26-0A5CCE25235D}" type="pres">
      <dgm:prSet presAssocID="{982C1B94-CACB-4F4E-9354-0EB00253A553}" presName="spaceRect" presStyleCnt="0"/>
      <dgm:spPr/>
    </dgm:pt>
    <dgm:pt modelId="{EBDDE98A-F72A-46BD-9977-E0A10FBE66D1}" type="pres">
      <dgm:prSet presAssocID="{982C1B94-CACB-4F4E-9354-0EB00253A553}" presName="textRect" presStyleLbl="revTx" presStyleIdx="5" presStyleCnt="8">
        <dgm:presLayoutVars>
          <dgm:chMax val="1"/>
          <dgm:chPref val="1"/>
        </dgm:presLayoutVars>
      </dgm:prSet>
      <dgm:spPr/>
    </dgm:pt>
    <dgm:pt modelId="{2D52787D-72F4-409F-9108-3B2E9AFC04DC}" type="pres">
      <dgm:prSet presAssocID="{C5DC16E5-8B3F-4EBA-ADA8-36169948D450}" presName="sibTrans" presStyleLbl="sibTrans2D1" presStyleIdx="0" presStyleCnt="0"/>
      <dgm:spPr/>
    </dgm:pt>
    <dgm:pt modelId="{41F7F0F2-EC82-4C83-95E7-562D444C398F}" type="pres">
      <dgm:prSet presAssocID="{F4E94DF5-212E-4E11-8A78-AD67385D72DE}" presName="compNode" presStyleCnt="0"/>
      <dgm:spPr/>
    </dgm:pt>
    <dgm:pt modelId="{AB6BB2A5-3A68-4BA9-A426-A328A29F0BBD}" type="pres">
      <dgm:prSet presAssocID="{F4E94DF5-212E-4E11-8A78-AD67385D72DE}" presName="iconBgRect" presStyleLbl="bgShp" presStyleIdx="6" presStyleCnt="8"/>
      <dgm:spPr/>
    </dgm:pt>
    <dgm:pt modelId="{88F90DA1-3493-46C8-8E21-AEA35C73FA1F}" type="pres">
      <dgm:prSet presAssocID="{F4E94DF5-212E-4E11-8A78-AD67385D72DE}" presName="iconRect" presStyleLbl="node1" presStyleIdx="6" presStyleCnt="8"/>
      <dgm:spPr>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a:noFill/>
        </a:ln>
      </dgm:spPr>
      <dgm:extLst>
        <a:ext uri="{E40237B7-FDA0-4F09-8148-C483321AD2D9}">
          <dgm14:cNvPr xmlns:dgm14="http://schemas.microsoft.com/office/drawing/2010/diagram" id="0" name="" descr="Lightbulb"/>
        </a:ext>
      </dgm:extLst>
    </dgm:pt>
    <dgm:pt modelId="{A3CF87A2-20A0-42F1-AB81-3D0827663BF2}" type="pres">
      <dgm:prSet presAssocID="{F4E94DF5-212E-4E11-8A78-AD67385D72DE}" presName="spaceRect" presStyleCnt="0"/>
      <dgm:spPr/>
    </dgm:pt>
    <dgm:pt modelId="{A2A19C23-4CA3-4DC9-AD50-2F026BF76DE5}" type="pres">
      <dgm:prSet presAssocID="{F4E94DF5-212E-4E11-8A78-AD67385D72DE}" presName="textRect" presStyleLbl="revTx" presStyleIdx="6" presStyleCnt="8">
        <dgm:presLayoutVars>
          <dgm:chMax val="1"/>
          <dgm:chPref val="1"/>
        </dgm:presLayoutVars>
      </dgm:prSet>
      <dgm:spPr/>
    </dgm:pt>
    <dgm:pt modelId="{41488F0F-CF16-463A-B356-6968707C7E35}" type="pres">
      <dgm:prSet presAssocID="{3761E9BA-CF15-4EB4-AD2F-31F1791CDF67}" presName="sibTrans" presStyleLbl="sibTrans2D1" presStyleIdx="0" presStyleCnt="0"/>
      <dgm:spPr/>
    </dgm:pt>
    <dgm:pt modelId="{F410E308-AF09-46AA-8549-C3A6DDCA0BCE}" type="pres">
      <dgm:prSet presAssocID="{90CBB39F-0985-4159-947D-22631DE481AA}" presName="compNode" presStyleCnt="0"/>
      <dgm:spPr/>
    </dgm:pt>
    <dgm:pt modelId="{E7AF3B95-6ED8-40FF-AA14-E70A3C251730}" type="pres">
      <dgm:prSet presAssocID="{90CBB39F-0985-4159-947D-22631DE481AA}" presName="iconBgRect" presStyleLbl="bgShp" presStyleIdx="7" presStyleCnt="8"/>
      <dgm:spPr/>
    </dgm:pt>
    <dgm:pt modelId="{2DE6F0C4-775B-4F66-946B-BA812416C341}" type="pres">
      <dgm:prSet presAssocID="{90CBB39F-0985-4159-947D-22631DE481AA}" presName="iconRect" presStyleLbl="node1" presStyleIdx="7" presStyleCnt="8"/>
      <dgm:spPr>
        <a:blipFill>
          <a:blip xmlns:r="http://schemas.openxmlformats.org/officeDocument/2006/relationships"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a:blipFill>
        <a:ln>
          <a:noFill/>
        </a:ln>
      </dgm:spPr>
      <dgm:extLst>
        <a:ext uri="{E40237B7-FDA0-4F09-8148-C483321AD2D9}">
          <dgm14:cNvPr xmlns:dgm14="http://schemas.microsoft.com/office/drawing/2010/diagram" id="0" name="" descr="Clapper board"/>
        </a:ext>
      </dgm:extLst>
    </dgm:pt>
    <dgm:pt modelId="{D0C25253-5B47-4401-A86A-9C665716405B}" type="pres">
      <dgm:prSet presAssocID="{90CBB39F-0985-4159-947D-22631DE481AA}" presName="spaceRect" presStyleCnt="0"/>
      <dgm:spPr/>
    </dgm:pt>
    <dgm:pt modelId="{9BA5E9C7-4D9C-4021-932D-A15DACC6C0DF}" type="pres">
      <dgm:prSet presAssocID="{90CBB39F-0985-4159-947D-22631DE481AA}" presName="textRect" presStyleLbl="revTx" presStyleIdx="7" presStyleCnt="8">
        <dgm:presLayoutVars>
          <dgm:chMax val="1"/>
          <dgm:chPref val="1"/>
        </dgm:presLayoutVars>
      </dgm:prSet>
      <dgm:spPr/>
    </dgm:pt>
  </dgm:ptLst>
  <dgm:cxnLst>
    <dgm:cxn modelId="{9D26D704-A83B-4137-A18F-632094C32EEA}" type="presOf" srcId="{C4FF1A5B-D497-4072-91AB-061284A0154C}" destId="{1C2177E4-C3EC-4514-93B6-6E0497142FCD}" srcOrd="0" destOrd="0" presId="urn:microsoft.com/office/officeart/2018/2/layout/IconCircleList"/>
    <dgm:cxn modelId="{9CAEFE13-80E8-47C7-8292-1AD4A4422FDE}" type="presOf" srcId="{B886B87B-6E64-47B8-B32E-065FA57F2F7D}" destId="{E3BFB4E3-C1EC-4A88-A3C5-77BBFA82A192}" srcOrd="0" destOrd="0" presId="urn:microsoft.com/office/officeart/2018/2/layout/IconCircleList"/>
    <dgm:cxn modelId="{94AA8464-EB43-45C3-931F-1450DC08115A}" type="presOf" srcId="{C5DC16E5-8B3F-4EBA-ADA8-36169948D450}" destId="{2D52787D-72F4-409F-9108-3B2E9AFC04DC}" srcOrd="0" destOrd="0" presId="urn:microsoft.com/office/officeart/2018/2/layout/IconCircleList"/>
    <dgm:cxn modelId="{B1A18D67-CAB7-41DE-A457-068B2A49F1B9}" type="presOf" srcId="{AF6FC6C4-2971-4192-8DAD-7D5EC78532B0}" destId="{C2807549-3D13-450A-B5D8-95192144E8D7}" srcOrd="0" destOrd="0" presId="urn:microsoft.com/office/officeart/2018/2/layout/IconCircleList"/>
    <dgm:cxn modelId="{E6458F47-186A-4EEA-9D01-F0651768DDA9}" type="presOf" srcId="{3761E9BA-CF15-4EB4-AD2F-31F1791CDF67}" destId="{41488F0F-CF16-463A-B356-6968707C7E35}" srcOrd="0" destOrd="0" presId="urn:microsoft.com/office/officeart/2018/2/layout/IconCircleList"/>
    <dgm:cxn modelId="{92513649-E298-40BE-9D7C-9243070D4F23}" srcId="{53DE8E61-2F97-4801-80FD-280F30E48D16}" destId="{C4FF1A5B-D497-4072-91AB-061284A0154C}" srcOrd="3" destOrd="0" parTransId="{018429CC-BD15-43AF-903F-1F42554DF3A2}" sibTransId="{C0CC7093-77B7-495A-B6A6-54C2EA2B4B4E}"/>
    <dgm:cxn modelId="{A3EBF16C-C7FD-4538-BDCF-E1395D16F041}" srcId="{53DE8E61-2F97-4801-80FD-280F30E48D16}" destId="{982C1B94-CACB-4F4E-9354-0EB00253A553}" srcOrd="5" destOrd="0" parTransId="{C2ED67E4-FF84-462F-B168-FDAE53B02637}" sibTransId="{C5DC16E5-8B3F-4EBA-ADA8-36169948D450}"/>
    <dgm:cxn modelId="{EE207E4D-1A2C-462B-A6BA-3F7B80EE9220}" srcId="{53DE8E61-2F97-4801-80FD-280F30E48D16}" destId="{C88FB464-AB15-4C03-A274-ACEA2F6EDAB8}" srcOrd="2" destOrd="0" parTransId="{A2486B82-79A8-4218-9780-A77767A9FFCF}" sibTransId="{9D24DD11-52C0-4AE9-BE7A-9A9B4A5DCA3A}"/>
    <dgm:cxn modelId="{76530B73-129B-4782-8318-337945D1CE2A}" type="presOf" srcId="{670C074D-EE0C-4CF1-99DB-4315E3E29F1D}" destId="{D8CF2C9C-EF48-451C-A790-66FD6B44E38D}" srcOrd="0" destOrd="0" presId="urn:microsoft.com/office/officeart/2018/2/layout/IconCircleList"/>
    <dgm:cxn modelId="{48FCA385-CBB5-4B83-9353-4711F07EEB28}" type="presOf" srcId="{44C3082C-E8BB-4BA5-91AA-B78CA57BA790}" destId="{41343B19-3E53-4EAC-84A0-FB62C6FA915F}" srcOrd="0" destOrd="0" presId="urn:microsoft.com/office/officeart/2018/2/layout/IconCircleList"/>
    <dgm:cxn modelId="{577FCF86-CEBD-43B0-9581-2E27F7899731}" srcId="{53DE8E61-2F97-4801-80FD-280F30E48D16}" destId="{E231251D-2896-4647-8F71-F0CBBFD23C98}" srcOrd="1" destOrd="0" parTransId="{EA1C962D-ABCD-4D4D-A50A-76FDA9EB678E}" sibTransId="{2C698AC2-70DC-4E2A-9317-3255871F2027}"/>
    <dgm:cxn modelId="{BD573492-4F0E-49ED-B4DC-6987561618E0}" type="presOf" srcId="{90CBB39F-0985-4159-947D-22631DE481AA}" destId="{9BA5E9C7-4D9C-4021-932D-A15DACC6C0DF}" srcOrd="0" destOrd="0" presId="urn:microsoft.com/office/officeart/2018/2/layout/IconCircleList"/>
    <dgm:cxn modelId="{65F18A98-105A-4BF2-8B80-F302547B407B}" srcId="{53DE8E61-2F97-4801-80FD-280F30E48D16}" destId="{670C074D-EE0C-4CF1-99DB-4315E3E29F1D}" srcOrd="0" destOrd="0" parTransId="{D637F4D5-4713-47CB-98F6-5ED3BE0E5281}" sibTransId="{AF6FC6C4-2971-4192-8DAD-7D5EC78532B0}"/>
    <dgm:cxn modelId="{E085F4A1-EF5F-45E2-9231-2C6089943DE1}" srcId="{53DE8E61-2F97-4801-80FD-280F30E48D16}" destId="{90CBB39F-0985-4159-947D-22631DE481AA}" srcOrd="7" destOrd="0" parTransId="{49124A7A-0C50-4650-913A-FA1782CA9453}" sibTransId="{251C6760-0E41-4553-8364-3F9B182BB0C3}"/>
    <dgm:cxn modelId="{C91BA0B5-D13C-4350-83C8-62CCF87121BE}" type="presOf" srcId="{C88FB464-AB15-4C03-A274-ACEA2F6EDAB8}" destId="{DDFC4102-5646-4B52-9D5A-37C8BD523968}" srcOrd="0" destOrd="0" presId="urn:microsoft.com/office/officeart/2018/2/layout/IconCircleList"/>
    <dgm:cxn modelId="{BFA584D3-82D4-494C-BDA5-DE5AD0D6C046}" type="presOf" srcId="{53DE8E61-2F97-4801-80FD-280F30E48D16}" destId="{4A181474-0ECA-4045-95C8-8AB025DF280E}" srcOrd="0" destOrd="0" presId="urn:microsoft.com/office/officeart/2018/2/layout/IconCircleList"/>
    <dgm:cxn modelId="{120ABBDB-5E58-400E-8AF1-530BAF2FB78B}" srcId="{53DE8E61-2F97-4801-80FD-280F30E48D16}" destId="{F4E94DF5-212E-4E11-8A78-AD67385D72DE}" srcOrd="6" destOrd="0" parTransId="{A42CD971-8D84-4DF5-9793-C18E5AB1B372}" sibTransId="{3761E9BA-CF15-4EB4-AD2F-31F1791CDF67}"/>
    <dgm:cxn modelId="{C7E9C3DE-CAB7-4862-A7BF-6D15F143E23E}" type="presOf" srcId="{F4E94DF5-212E-4E11-8A78-AD67385D72DE}" destId="{A2A19C23-4CA3-4DC9-AD50-2F026BF76DE5}" srcOrd="0" destOrd="0" presId="urn:microsoft.com/office/officeart/2018/2/layout/IconCircleList"/>
    <dgm:cxn modelId="{D901B7DF-8EEC-4782-8942-10142C09DF70}" srcId="{53DE8E61-2F97-4801-80FD-280F30E48D16}" destId="{B886B87B-6E64-47B8-B32E-065FA57F2F7D}" srcOrd="4" destOrd="0" parTransId="{B73C6A7D-088C-4895-ABAC-27B3FE1EEFB7}" sibTransId="{44C3082C-E8BB-4BA5-91AA-B78CA57BA790}"/>
    <dgm:cxn modelId="{D3076DE4-340B-48AB-A433-65FDA7436561}" type="presOf" srcId="{E231251D-2896-4647-8F71-F0CBBFD23C98}" destId="{B11F9029-5C46-4C0A-BAA5-46C0AE075FF0}" srcOrd="0" destOrd="0" presId="urn:microsoft.com/office/officeart/2018/2/layout/IconCircleList"/>
    <dgm:cxn modelId="{743A86EB-7056-4E3D-B918-0DF300B6FC0B}" type="presOf" srcId="{C0CC7093-77B7-495A-B6A6-54C2EA2B4B4E}" destId="{F2C74877-F249-48CE-BF4E-690131260F0F}" srcOrd="0" destOrd="0" presId="urn:microsoft.com/office/officeart/2018/2/layout/IconCircleList"/>
    <dgm:cxn modelId="{A8776FEE-AAD8-4777-B795-BE23BE87C2E4}" type="presOf" srcId="{982C1B94-CACB-4F4E-9354-0EB00253A553}" destId="{EBDDE98A-F72A-46BD-9977-E0A10FBE66D1}" srcOrd="0" destOrd="0" presId="urn:microsoft.com/office/officeart/2018/2/layout/IconCircleList"/>
    <dgm:cxn modelId="{1337E6F1-0FF7-46C7-8718-5655DDDD7C91}" type="presOf" srcId="{2C698AC2-70DC-4E2A-9317-3255871F2027}" destId="{13DC74D7-D27D-4DE3-A4F3-4B6CD738CCED}" srcOrd="0" destOrd="0" presId="urn:microsoft.com/office/officeart/2018/2/layout/IconCircleList"/>
    <dgm:cxn modelId="{315104FF-45A5-40DD-B45F-1B5E5D82D892}" type="presOf" srcId="{9D24DD11-52C0-4AE9-BE7A-9A9B4A5DCA3A}" destId="{DF36CA50-4CFB-45E3-A5FB-A3D9B1F65DA6}" srcOrd="0" destOrd="0" presId="urn:microsoft.com/office/officeart/2018/2/layout/IconCircleList"/>
    <dgm:cxn modelId="{3B0B32D6-8042-4D6D-AB12-124C27419D77}" type="presParOf" srcId="{4A181474-0ECA-4045-95C8-8AB025DF280E}" destId="{9E6A40C3-BFC7-4541-91D2-3010DFF0CB74}" srcOrd="0" destOrd="0" presId="urn:microsoft.com/office/officeart/2018/2/layout/IconCircleList"/>
    <dgm:cxn modelId="{4E1AE3B7-15F6-4A96-BFB3-E12735048D9A}" type="presParOf" srcId="{9E6A40C3-BFC7-4541-91D2-3010DFF0CB74}" destId="{5B9C00E0-EF76-48F4-BBF5-9206A9CF8B01}" srcOrd="0" destOrd="0" presId="urn:microsoft.com/office/officeart/2018/2/layout/IconCircleList"/>
    <dgm:cxn modelId="{93BD5BFE-39E9-48C5-80B3-E52220422316}" type="presParOf" srcId="{5B9C00E0-EF76-48F4-BBF5-9206A9CF8B01}" destId="{66A8902B-AE0F-4EB4-BB6E-75F622086D37}" srcOrd="0" destOrd="0" presId="urn:microsoft.com/office/officeart/2018/2/layout/IconCircleList"/>
    <dgm:cxn modelId="{D738C4B9-BD0F-4B29-8E3A-A70A3D93EF3F}" type="presParOf" srcId="{5B9C00E0-EF76-48F4-BBF5-9206A9CF8B01}" destId="{7A3D3AA0-2F55-4D5F-B586-14A4C33C8A8C}" srcOrd="1" destOrd="0" presId="urn:microsoft.com/office/officeart/2018/2/layout/IconCircleList"/>
    <dgm:cxn modelId="{9B49B2B8-DAAE-443C-8966-B371B3995459}" type="presParOf" srcId="{5B9C00E0-EF76-48F4-BBF5-9206A9CF8B01}" destId="{AB8C900E-90EC-449C-8638-45BC57F9857D}" srcOrd="2" destOrd="0" presId="urn:microsoft.com/office/officeart/2018/2/layout/IconCircleList"/>
    <dgm:cxn modelId="{2307FABA-870F-4B5F-9DD7-36F4C0602DAF}" type="presParOf" srcId="{5B9C00E0-EF76-48F4-BBF5-9206A9CF8B01}" destId="{D8CF2C9C-EF48-451C-A790-66FD6B44E38D}" srcOrd="3" destOrd="0" presId="urn:microsoft.com/office/officeart/2018/2/layout/IconCircleList"/>
    <dgm:cxn modelId="{9407EBCC-F474-4BAD-997B-D259CF9B55C6}" type="presParOf" srcId="{9E6A40C3-BFC7-4541-91D2-3010DFF0CB74}" destId="{C2807549-3D13-450A-B5D8-95192144E8D7}" srcOrd="1" destOrd="0" presId="urn:microsoft.com/office/officeart/2018/2/layout/IconCircleList"/>
    <dgm:cxn modelId="{01B1D4BE-6EB0-4B8B-BB3D-8641CC76F132}" type="presParOf" srcId="{9E6A40C3-BFC7-4541-91D2-3010DFF0CB74}" destId="{1DB81F4D-62B4-4647-9BFD-97207CB4F121}" srcOrd="2" destOrd="0" presId="urn:microsoft.com/office/officeart/2018/2/layout/IconCircleList"/>
    <dgm:cxn modelId="{ACF7F896-EC28-4C9E-8BC8-9B748C9B5640}" type="presParOf" srcId="{1DB81F4D-62B4-4647-9BFD-97207CB4F121}" destId="{8459F90A-AD40-41A9-AC06-95A385A5D911}" srcOrd="0" destOrd="0" presId="urn:microsoft.com/office/officeart/2018/2/layout/IconCircleList"/>
    <dgm:cxn modelId="{72215635-1F5A-44B8-8D63-D694E04C681E}" type="presParOf" srcId="{1DB81F4D-62B4-4647-9BFD-97207CB4F121}" destId="{C6EE106D-FB0F-41B1-A67A-501FBBB63DC0}" srcOrd="1" destOrd="0" presId="urn:microsoft.com/office/officeart/2018/2/layout/IconCircleList"/>
    <dgm:cxn modelId="{9913F06B-281B-46CF-B049-C1A9F296DF3D}" type="presParOf" srcId="{1DB81F4D-62B4-4647-9BFD-97207CB4F121}" destId="{61737F3F-67CB-4D37-8661-F8BAA05B707B}" srcOrd="2" destOrd="0" presId="urn:microsoft.com/office/officeart/2018/2/layout/IconCircleList"/>
    <dgm:cxn modelId="{79215B54-5C6A-4B2C-8DB8-0709A91EB5B2}" type="presParOf" srcId="{1DB81F4D-62B4-4647-9BFD-97207CB4F121}" destId="{B11F9029-5C46-4C0A-BAA5-46C0AE075FF0}" srcOrd="3" destOrd="0" presId="urn:microsoft.com/office/officeart/2018/2/layout/IconCircleList"/>
    <dgm:cxn modelId="{CBAF83BC-490A-4005-8851-073A681AF215}" type="presParOf" srcId="{9E6A40C3-BFC7-4541-91D2-3010DFF0CB74}" destId="{13DC74D7-D27D-4DE3-A4F3-4B6CD738CCED}" srcOrd="3" destOrd="0" presId="urn:microsoft.com/office/officeart/2018/2/layout/IconCircleList"/>
    <dgm:cxn modelId="{FAF525BE-A8E0-4F95-BA5F-8CCB9507731C}" type="presParOf" srcId="{9E6A40C3-BFC7-4541-91D2-3010DFF0CB74}" destId="{2EF37925-8AD7-4093-8102-4F9FCE24B905}" srcOrd="4" destOrd="0" presId="urn:microsoft.com/office/officeart/2018/2/layout/IconCircleList"/>
    <dgm:cxn modelId="{5B7290EC-7ED0-4399-9EA4-EDF0F242A2FF}" type="presParOf" srcId="{2EF37925-8AD7-4093-8102-4F9FCE24B905}" destId="{023DDC95-4559-4CD1-BE49-08961E9F1428}" srcOrd="0" destOrd="0" presId="urn:microsoft.com/office/officeart/2018/2/layout/IconCircleList"/>
    <dgm:cxn modelId="{4FF474EA-3895-4CAC-BE7F-A2CDDFBB7017}" type="presParOf" srcId="{2EF37925-8AD7-4093-8102-4F9FCE24B905}" destId="{4D8F6E1A-FA8C-4D4C-BCB1-716DFDFEB6C7}" srcOrd="1" destOrd="0" presId="urn:microsoft.com/office/officeart/2018/2/layout/IconCircleList"/>
    <dgm:cxn modelId="{305753C6-30EA-44DE-986E-36DFEA0A07FB}" type="presParOf" srcId="{2EF37925-8AD7-4093-8102-4F9FCE24B905}" destId="{B79D049B-4967-4A0D-BF33-2965F5239D52}" srcOrd="2" destOrd="0" presId="urn:microsoft.com/office/officeart/2018/2/layout/IconCircleList"/>
    <dgm:cxn modelId="{41A9623B-AA66-4A00-AC4F-50011815A6E6}" type="presParOf" srcId="{2EF37925-8AD7-4093-8102-4F9FCE24B905}" destId="{DDFC4102-5646-4B52-9D5A-37C8BD523968}" srcOrd="3" destOrd="0" presId="urn:microsoft.com/office/officeart/2018/2/layout/IconCircleList"/>
    <dgm:cxn modelId="{EA1381F3-24FD-40E3-8F86-CDE28C7C35F2}" type="presParOf" srcId="{9E6A40C3-BFC7-4541-91D2-3010DFF0CB74}" destId="{DF36CA50-4CFB-45E3-A5FB-A3D9B1F65DA6}" srcOrd="5" destOrd="0" presId="urn:microsoft.com/office/officeart/2018/2/layout/IconCircleList"/>
    <dgm:cxn modelId="{8478EBEF-E7E8-477F-B8AA-E4EB3879972F}" type="presParOf" srcId="{9E6A40C3-BFC7-4541-91D2-3010DFF0CB74}" destId="{37F686F8-22D7-40EC-9BF8-0C1A92ADEE3C}" srcOrd="6" destOrd="0" presId="urn:microsoft.com/office/officeart/2018/2/layout/IconCircleList"/>
    <dgm:cxn modelId="{EDB60E0E-A383-471F-819F-2142910A4265}" type="presParOf" srcId="{37F686F8-22D7-40EC-9BF8-0C1A92ADEE3C}" destId="{3963A68F-416D-4F37-8A39-8D31AFDDD720}" srcOrd="0" destOrd="0" presId="urn:microsoft.com/office/officeart/2018/2/layout/IconCircleList"/>
    <dgm:cxn modelId="{4D6E6EB6-8A4C-4DE5-AE68-6F49CB574531}" type="presParOf" srcId="{37F686F8-22D7-40EC-9BF8-0C1A92ADEE3C}" destId="{B6E26DFD-771F-4019-8F06-5B7346B27BEE}" srcOrd="1" destOrd="0" presId="urn:microsoft.com/office/officeart/2018/2/layout/IconCircleList"/>
    <dgm:cxn modelId="{E5A64E72-9CAE-4137-A427-296D10D19B28}" type="presParOf" srcId="{37F686F8-22D7-40EC-9BF8-0C1A92ADEE3C}" destId="{F8501981-BDC1-4471-A9EB-00383C834390}" srcOrd="2" destOrd="0" presId="urn:microsoft.com/office/officeart/2018/2/layout/IconCircleList"/>
    <dgm:cxn modelId="{1D07622D-71C0-4E50-9F5D-F86AA87D7101}" type="presParOf" srcId="{37F686F8-22D7-40EC-9BF8-0C1A92ADEE3C}" destId="{1C2177E4-C3EC-4514-93B6-6E0497142FCD}" srcOrd="3" destOrd="0" presId="urn:microsoft.com/office/officeart/2018/2/layout/IconCircleList"/>
    <dgm:cxn modelId="{B9CCE84E-C997-451D-A834-B2974432036E}" type="presParOf" srcId="{9E6A40C3-BFC7-4541-91D2-3010DFF0CB74}" destId="{F2C74877-F249-48CE-BF4E-690131260F0F}" srcOrd="7" destOrd="0" presId="urn:microsoft.com/office/officeart/2018/2/layout/IconCircleList"/>
    <dgm:cxn modelId="{A61749BB-CBD6-4D3E-AF16-0F34FBC74CDD}" type="presParOf" srcId="{9E6A40C3-BFC7-4541-91D2-3010DFF0CB74}" destId="{5063E5DB-6600-40F8-B557-AD2570FD1865}" srcOrd="8" destOrd="0" presId="urn:microsoft.com/office/officeart/2018/2/layout/IconCircleList"/>
    <dgm:cxn modelId="{7E320F7E-A0A6-4A67-90DA-A8066E8E8091}" type="presParOf" srcId="{5063E5DB-6600-40F8-B557-AD2570FD1865}" destId="{61C21CBB-1152-4B73-B7EB-72E004DD38FF}" srcOrd="0" destOrd="0" presId="urn:microsoft.com/office/officeart/2018/2/layout/IconCircleList"/>
    <dgm:cxn modelId="{5E7AA41F-F8DC-4DEF-816B-276DA22B2E59}" type="presParOf" srcId="{5063E5DB-6600-40F8-B557-AD2570FD1865}" destId="{6160829C-3666-4A36-9DEE-F61E16687376}" srcOrd="1" destOrd="0" presId="urn:microsoft.com/office/officeart/2018/2/layout/IconCircleList"/>
    <dgm:cxn modelId="{44D17D1D-1789-4D98-9052-B4844A306961}" type="presParOf" srcId="{5063E5DB-6600-40F8-B557-AD2570FD1865}" destId="{EC605914-6097-4C60-8936-A21F34B6A973}" srcOrd="2" destOrd="0" presId="urn:microsoft.com/office/officeart/2018/2/layout/IconCircleList"/>
    <dgm:cxn modelId="{774CA32A-07E7-41AD-BE69-12123DF11BDB}" type="presParOf" srcId="{5063E5DB-6600-40F8-B557-AD2570FD1865}" destId="{E3BFB4E3-C1EC-4A88-A3C5-77BBFA82A192}" srcOrd="3" destOrd="0" presId="urn:microsoft.com/office/officeart/2018/2/layout/IconCircleList"/>
    <dgm:cxn modelId="{8374D654-99B9-448C-8C45-DDCF00789C4E}" type="presParOf" srcId="{9E6A40C3-BFC7-4541-91D2-3010DFF0CB74}" destId="{41343B19-3E53-4EAC-84A0-FB62C6FA915F}" srcOrd="9" destOrd="0" presId="urn:microsoft.com/office/officeart/2018/2/layout/IconCircleList"/>
    <dgm:cxn modelId="{B6CF442D-8A2B-4042-90BD-5136298F3834}" type="presParOf" srcId="{9E6A40C3-BFC7-4541-91D2-3010DFF0CB74}" destId="{47CC275E-42B7-4358-B187-D9FA926876DF}" srcOrd="10" destOrd="0" presId="urn:microsoft.com/office/officeart/2018/2/layout/IconCircleList"/>
    <dgm:cxn modelId="{25C604A0-6FD2-4B2D-A8D4-90E56169282E}" type="presParOf" srcId="{47CC275E-42B7-4358-B187-D9FA926876DF}" destId="{70E7E48D-0180-4262-90A3-DE94FB989B9A}" srcOrd="0" destOrd="0" presId="urn:microsoft.com/office/officeart/2018/2/layout/IconCircleList"/>
    <dgm:cxn modelId="{1C49B9F8-01AF-4539-A841-88A728DDFEC2}" type="presParOf" srcId="{47CC275E-42B7-4358-B187-D9FA926876DF}" destId="{22854C98-2CDE-4186-A6C5-72469BC8FA15}" srcOrd="1" destOrd="0" presId="urn:microsoft.com/office/officeart/2018/2/layout/IconCircleList"/>
    <dgm:cxn modelId="{87C7C90F-DD55-4500-A364-8D18F5C5707F}" type="presParOf" srcId="{47CC275E-42B7-4358-B187-D9FA926876DF}" destId="{C49D9893-A2D6-44B5-8E26-0A5CCE25235D}" srcOrd="2" destOrd="0" presId="urn:microsoft.com/office/officeart/2018/2/layout/IconCircleList"/>
    <dgm:cxn modelId="{97088BC3-2702-4C7D-987E-08D508783886}" type="presParOf" srcId="{47CC275E-42B7-4358-B187-D9FA926876DF}" destId="{EBDDE98A-F72A-46BD-9977-E0A10FBE66D1}" srcOrd="3" destOrd="0" presId="urn:microsoft.com/office/officeart/2018/2/layout/IconCircleList"/>
    <dgm:cxn modelId="{3514B6CB-21DF-4B13-AA5D-74A945331E70}" type="presParOf" srcId="{9E6A40C3-BFC7-4541-91D2-3010DFF0CB74}" destId="{2D52787D-72F4-409F-9108-3B2E9AFC04DC}" srcOrd="11" destOrd="0" presId="urn:microsoft.com/office/officeart/2018/2/layout/IconCircleList"/>
    <dgm:cxn modelId="{61D8363D-2E56-4DA4-AD13-29C771449373}" type="presParOf" srcId="{9E6A40C3-BFC7-4541-91D2-3010DFF0CB74}" destId="{41F7F0F2-EC82-4C83-95E7-562D444C398F}" srcOrd="12" destOrd="0" presId="urn:microsoft.com/office/officeart/2018/2/layout/IconCircleList"/>
    <dgm:cxn modelId="{DDF659D9-CEA5-4FBA-8698-7E5B9E5A110F}" type="presParOf" srcId="{41F7F0F2-EC82-4C83-95E7-562D444C398F}" destId="{AB6BB2A5-3A68-4BA9-A426-A328A29F0BBD}" srcOrd="0" destOrd="0" presId="urn:microsoft.com/office/officeart/2018/2/layout/IconCircleList"/>
    <dgm:cxn modelId="{16C0D84D-61C4-4A4B-B286-DBCB0C670969}" type="presParOf" srcId="{41F7F0F2-EC82-4C83-95E7-562D444C398F}" destId="{88F90DA1-3493-46C8-8E21-AEA35C73FA1F}" srcOrd="1" destOrd="0" presId="urn:microsoft.com/office/officeart/2018/2/layout/IconCircleList"/>
    <dgm:cxn modelId="{2BCD7C6A-FD54-4E05-94CE-ACD7361B6069}" type="presParOf" srcId="{41F7F0F2-EC82-4C83-95E7-562D444C398F}" destId="{A3CF87A2-20A0-42F1-AB81-3D0827663BF2}" srcOrd="2" destOrd="0" presId="urn:microsoft.com/office/officeart/2018/2/layout/IconCircleList"/>
    <dgm:cxn modelId="{32FD8207-D358-4178-8A81-4AFEFF7A8F58}" type="presParOf" srcId="{41F7F0F2-EC82-4C83-95E7-562D444C398F}" destId="{A2A19C23-4CA3-4DC9-AD50-2F026BF76DE5}" srcOrd="3" destOrd="0" presId="urn:microsoft.com/office/officeart/2018/2/layout/IconCircleList"/>
    <dgm:cxn modelId="{58737C0F-F082-47F5-9B00-C908D401DFFE}" type="presParOf" srcId="{9E6A40C3-BFC7-4541-91D2-3010DFF0CB74}" destId="{41488F0F-CF16-463A-B356-6968707C7E35}" srcOrd="13" destOrd="0" presId="urn:microsoft.com/office/officeart/2018/2/layout/IconCircleList"/>
    <dgm:cxn modelId="{A80BCEE3-C9EB-45A7-A199-75FEC3268ECB}" type="presParOf" srcId="{9E6A40C3-BFC7-4541-91D2-3010DFF0CB74}" destId="{F410E308-AF09-46AA-8549-C3A6DDCA0BCE}" srcOrd="14" destOrd="0" presId="urn:microsoft.com/office/officeart/2018/2/layout/IconCircleList"/>
    <dgm:cxn modelId="{C75891F9-B8A0-4511-B6E8-C31904791A43}" type="presParOf" srcId="{F410E308-AF09-46AA-8549-C3A6DDCA0BCE}" destId="{E7AF3B95-6ED8-40FF-AA14-E70A3C251730}" srcOrd="0" destOrd="0" presId="urn:microsoft.com/office/officeart/2018/2/layout/IconCircleList"/>
    <dgm:cxn modelId="{C39D5988-33DE-4D5E-8E5E-29800744CEC9}" type="presParOf" srcId="{F410E308-AF09-46AA-8549-C3A6DDCA0BCE}" destId="{2DE6F0C4-775B-4F66-946B-BA812416C341}" srcOrd="1" destOrd="0" presId="urn:microsoft.com/office/officeart/2018/2/layout/IconCircleList"/>
    <dgm:cxn modelId="{BBC7974A-1367-4BFC-A004-2AEEAB0DFD50}" type="presParOf" srcId="{F410E308-AF09-46AA-8549-C3A6DDCA0BCE}" destId="{D0C25253-5B47-4401-A86A-9C665716405B}" srcOrd="2" destOrd="0" presId="urn:microsoft.com/office/officeart/2018/2/layout/IconCircleList"/>
    <dgm:cxn modelId="{1B7F667A-F818-43F4-A81E-E87ACFBDA8BE}" type="presParOf" srcId="{F410E308-AF09-46AA-8549-C3A6DDCA0BCE}" destId="{9BA5E9C7-4D9C-4021-932D-A15DACC6C0DF}"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6AC4301B-557A-4237-97E9-F69CBBD53232}" type="doc">
      <dgm:prSet loTypeId="urn:microsoft.com/office/officeart/2008/layout/LinedList" loCatId="list" qsTypeId="urn:microsoft.com/office/officeart/2005/8/quickstyle/simple1" qsCatId="simple" csTypeId="urn:microsoft.com/office/officeart/2005/8/colors/colorful2" csCatId="colorful"/>
      <dgm:spPr/>
      <dgm:t>
        <a:bodyPr/>
        <a:lstStyle/>
        <a:p>
          <a:endParaRPr lang="en-US"/>
        </a:p>
      </dgm:t>
    </dgm:pt>
    <dgm:pt modelId="{ED5A704A-5744-42D4-BF8D-5661BE21AA44}">
      <dgm:prSet/>
      <dgm:spPr/>
      <dgm:t>
        <a:bodyPr/>
        <a:lstStyle/>
        <a:p>
          <a:r>
            <a:rPr lang="en-US" b="1"/>
            <a:t>A</a:t>
          </a:r>
          <a:r>
            <a:rPr lang="en-US"/>
            <a:t>SSERTION: what are you claiming is true about the topic?</a:t>
          </a:r>
        </a:p>
      </dgm:t>
    </dgm:pt>
    <dgm:pt modelId="{E1346CEE-625C-4D9D-BBFA-70945DE03A62}" type="parTrans" cxnId="{06DD69DA-F860-4C1C-8820-4D8DD183BA30}">
      <dgm:prSet/>
      <dgm:spPr/>
      <dgm:t>
        <a:bodyPr/>
        <a:lstStyle/>
        <a:p>
          <a:endParaRPr lang="en-US"/>
        </a:p>
      </dgm:t>
    </dgm:pt>
    <dgm:pt modelId="{4DBDCD48-7160-42E3-AB9B-E1A5E7D3EF17}" type="sibTrans" cxnId="{06DD69DA-F860-4C1C-8820-4D8DD183BA30}">
      <dgm:prSet/>
      <dgm:spPr/>
      <dgm:t>
        <a:bodyPr/>
        <a:lstStyle/>
        <a:p>
          <a:endParaRPr lang="en-US"/>
        </a:p>
      </dgm:t>
    </dgm:pt>
    <dgm:pt modelId="{DFC9C0F5-51FB-41FF-9791-F8DE067EA17C}">
      <dgm:prSet/>
      <dgm:spPr/>
      <dgm:t>
        <a:bodyPr/>
        <a:lstStyle/>
        <a:p>
          <a:r>
            <a:rPr lang="en-US" b="1"/>
            <a:t>E</a:t>
          </a:r>
          <a:r>
            <a:rPr lang="en-US"/>
            <a:t>VIDENCE: what evidence is there for your claim?</a:t>
          </a:r>
        </a:p>
      </dgm:t>
    </dgm:pt>
    <dgm:pt modelId="{CC69A042-4550-429B-AEAB-41BF454138AA}" type="parTrans" cxnId="{A3BAEEEE-958C-41E0-B1D6-5A9335D60506}">
      <dgm:prSet/>
      <dgm:spPr/>
      <dgm:t>
        <a:bodyPr/>
        <a:lstStyle/>
        <a:p>
          <a:endParaRPr lang="en-US"/>
        </a:p>
      </dgm:t>
    </dgm:pt>
    <dgm:pt modelId="{46EBE2A0-337C-4FFC-A670-69EA37902471}" type="sibTrans" cxnId="{A3BAEEEE-958C-41E0-B1D6-5A9335D60506}">
      <dgm:prSet/>
      <dgm:spPr/>
      <dgm:t>
        <a:bodyPr/>
        <a:lstStyle/>
        <a:p>
          <a:endParaRPr lang="en-US"/>
        </a:p>
      </dgm:t>
    </dgm:pt>
    <dgm:pt modelId="{77B997CB-2D4B-482C-B5D7-BF23A2D72193}">
      <dgm:prSet/>
      <dgm:spPr/>
      <dgm:t>
        <a:bodyPr/>
        <a:lstStyle/>
        <a:p>
          <a:r>
            <a:rPr lang="en-US" b="1"/>
            <a:t>I</a:t>
          </a:r>
          <a:r>
            <a:rPr lang="en-US"/>
            <a:t>MPORTANCE: why is your claim important? Who or what does it affect?</a:t>
          </a:r>
        </a:p>
      </dgm:t>
    </dgm:pt>
    <dgm:pt modelId="{3E8B3A38-72CE-48F1-B462-B1A32DAB2EDB}" type="parTrans" cxnId="{7ACA9193-5F38-4A3C-B67C-1C67A56463A3}">
      <dgm:prSet/>
      <dgm:spPr/>
      <dgm:t>
        <a:bodyPr/>
        <a:lstStyle/>
        <a:p>
          <a:endParaRPr lang="en-US"/>
        </a:p>
      </dgm:t>
    </dgm:pt>
    <dgm:pt modelId="{B48D7766-BE48-419B-A9AC-A602720B33BC}" type="sibTrans" cxnId="{7ACA9193-5F38-4A3C-B67C-1C67A56463A3}">
      <dgm:prSet/>
      <dgm:spPr/>
      <dgm:t>
        <a:bodyPr/>
        <a:lstStyle/>
        <a:p>
          <a:endParaRPr lang="en-US"/>
        </a:p>
      </dgm:t>
    </dgm:pt>
    <dgm:pt modelId="{9E07303B-4D84-475B-9EF4-07AE1304F99C}">
      <dgm:prSet/>
      <dgm:spPr/>
      <dgm:t>
        <a:bodyPr/>
        <a:lstStyle/>
        <a:p>
          <a:r>
            <a:rPr lang="en-US" b="1"/>
            <a:t>O</a:t>
          </a:r>
          <a:r>
            <a:rPr lang="en-US"/>
            <a:t>BJECTIONS: Why might someone disagree with your claim?</a:t>
          </a:r>
        </a:p>
      </dgm:t>
    </dgm:pt>
    <dgm:pt modelId="{D97D880E-58B4-4B55-93DB-354099451813}" type="parTrans" cxnId="{C929D363-E25A-463D-A137-AB9EB0B77C5E}">
      <dgm:prSet/>
      <dgm:spPr/>
      <dgm:t>
        <a:bodyPr/>
        <a:lstStyle/>
        <a:p>
          <a:endParaRPr lang="en-US"/>
        </a:p>
      </dgm:t>
    </dgm:pt>
    <dgm:pt modelId="{101096E0-0529-41A1-9E1E-98C59D6E57C9}" type="sibTrans" cxnId="{C929D363-E25A-463D-A137-AB9EB0B77C5E}">
      <dgm:prSet/>
      <dgm:spPr/>
      <dgm:t>
        <a:bodyPr/>
        <a:lstStyle/>
        <a:p>
          <a:endParaRPr lang="en-US"/>
        </a:p>
      </dgm:t>
    </dgm:pt>
    <dgm:pt modelId="{DD9B6E50-2C23-4B7E-A790-0FE6B84425A6}">
      <dgm:prSet/>
      <dgm:spPr/>
      <dgm:t>
        <a:bodyPr/>
        <a:lstStyle/>
        <a:p>
          <a:r>
            <a:rPr lang="en-US" b="1"/>
            <a:t>U</a:t>
          </a:r>
          <a:r>
            <a:rPr lang="en-US"/>
            <a:t>NDERSTANDING: What do we gain from supporting your claim? Or what might this help us understand </a:t>
          </a:r>
          <a:r>
            <a:rPr lang="en-US" i="1"/>
            <a:t>beyond</a:t>
          </a:r>
          <a:r>
            <a:rPr lang="en-US"/>
            <a:t> your assertion?</a:t>
          </a:r>
        </a:p>
      </dgm:t>
    </dgm:pt>
    <dgm:pt modelId="{CC6989C6-3F8C-4A0A-B0F1-3E32E372EC91}" type="parTrans" cxnId="{264B5BBB-13E2-4F05-B275-567A65A613E2}">
      <dgm:prSet/>
      <dgm:spPr/>
      <dgm:t>
        <a:bodyPr/>
        <a:lstStyle/>
        <a:p>
          <a:endParaRPr lang="en-US"/>
        </a:p>
      </dgm:t>
    </dgm:pt>
    <dgm:pt modelId="{220948E3-5037-4AC3-8C34-358790187156}" type="sibTrans" cxnId="{264B5BBB-13E2-4F05-B275-567A65A613E2}">
      <dgm:prSet/>
      <dgm:spPr/>
      <dgm:t>
        <a:bodyPr/>
        <a:lstStyle/>
        <a:p>
          <a:endParaRPr lang="en-US"/>
        </a:p>
      </dgm:t>
    </dgm:pt>
    <dgm:pt modelId="{D087D323-C330-4790-BE42-F9561975F22D}" type="pres">
      <dgm:prSet presAssocID="{6AC4301B-557A-4237-97E9-F69CBBD53232}" presName="vert0" presStyleCnt="0">
        <dgm:presLayoutVars>
          <dgm:dir/>
          <dgm:animOne val="branch"/>
          <dgm:animLvl val="lvl"/>
        </dgm:presLayoutVars>
      </dgm:prSet>
      <dgm:spPr/>
    </dgm:pt>
    <dgm:pt modelId="{215AE42A-AE46-4D7B-AFA7-C1746D10B753}" type="pres">
      <dgm:prSet presAssocID="{ED5A704A-5744-42D4-BF8D-5661BE21AA44}" presName="thickLine" presStyleLbl="alignNode1" presStyleIdx="0" presStyleCnt="5"/>
      <dgm:spPr/>
    </dgm:pt>
    <dgm:pt modelId="{47C2A7B4-307D-4AF7-8B78-AD60E5A36A39}" type="pres">
      <dgm:prSet presAssocID="{ED5A704A-5744-42D4-BF8D-5661BE21AA44}" presName="horz1" presStyleCnt="0"/>
      <dgm:spPr/>
    </dgm:pt>
    <dgm:pt modelId="{931DAC67-7EC1-44B8-A3E0-951A2648CC7A}" type="pres">
      <dgm:prSet presAssocID="{ED5A704A-5744-42D4-BF8D-5661BE21AA44}" presName="tx1" presStyleLbl="revTx" presStyleIdx="0" presStyleCnt="5"/>
      <dgm:spPr/>
    </dgm:pt>
    <dgm:pt modelId="{CA15E18C-B80E-4503-8A2F-739C8AC1445E}" type="pres">
      <dgm:prSet presAssocID="{ED5A704A-5744-42D4-BF8D-5661BE21AA44}" presName="vert1" presStyleCnt="0"/>
      <dgm:spPr/>
    </dgm:pt>
    <dgm:pt modelId="{CFAC5972-E6AC-4428-BE79-0692D80F308D}" type="pres">
      <dgm:prSet presAssocID="{DFC9C0F5-51FB-41FF-9791-F8DE067EA17C}" presName="thickLine" presStyleLbl="alignNode1" presStyleIdx="1" presStyleCnt="5"/>
      <dgm:spPr/>
    </dgm:pt>
    <dgm:pt modelId="{1F9C957C-52F6-4248-9FB3-55F10F9ED899}" type="pres">
      <dgm:prSet presAssocID="{DFC9C0F5-51FB-41FF-9791-F8DE067EA17C}" presName="horz1" presStyleCnt="0"/>
      <dgm:spPr/>
    </dgm:pt>
    <dgm:pt modelId="{5F98FFEF-00DB-4B9A-938C-FD0F9B3DFCC7}" type="pres">
      <dgm:prSet presAssocID="{DFC9C0F5-51FB-41FF-9791-F8DE067EA17C}" presName="tx1" presStyleLbl="revTx" presStyleIdx="1" presStyleCnt="5"/>
      <dgm:spPr/>
    </dgm:pt>
    <dgm:pt modelId="{60FBE1C7-848B-4B55-AF2F-5B321DE06754}" type="pres">
      <dgm:prSet presAssocID="{DFC9C0F5-51FB-41FF-9791-F8DE067EA17C}" presName="vert1" presStyleCnt="0"/>
      <dgm:spPr/>
    </dgm:pt>
    <dgm:pt modelId="{338C256E-9983-48A6-A416-6CD1ECE80DF3}" type="pres">
      <dgm:prSet presAssocID="{77B997CB-2D4B-482C-B5D7-BF23A2D72193}" presName="thickLine" presStyleLbl="alignNode1" presStyleIdx="2" presStyleCnt="5"/>
      <dgm:spPr/>
    </dgm:pt>
    <dgm:pt modelId="{ADE28EC4-4691-4C13-8D84-0102E7852192}" type="pres">
      <dgm:prSet presAssocID="{77B997CB-2D4B-482C-B5D7-BF23A2D72193}" presName="horz1" presStyleCnt="0"/>
      <dgm:spPr/>
    </dgm:pt>
    <dgm:pt modelId="{9F49C4FC-D22F-4627-854D-70B530693B0A}" type="pres">
      <dgm:prSet presAssocID="{77B997CB-2D4B-482C-B5D7-BF23A2D72193}" presName="tx1" presStyleLbl="revTx" presStyleIdx="2" presStyleCnt="5"/>
      <dgm:spPr/>
    </dgm:pt>
    <dgm:pt modelId="{0D028EA0-C014-4BC8-9607-758CC0C8B87A}" type="pres">
      <dgm:prSet presAssocID="{77B997CB-2D4B-482C-B5D7-BF23A2D72193}" presName="vert1" presStyleCnt="0"/>
      <dgm:spPr/>
    </dgm:pt>
    <dgm:pt modelId="{E2CA5BED-F6AB-410E-AE79-D25F4BBA5924}" type="pres">
      <dgm:prSet presAssocID="{9E07303B-4D84-475B-9EF4-07AE1304F99C}" presName="thickLine" presStyleLbl="alignNode1" presStyleIdx="3" presStyleCnt="5"/>
      <dgm:spPr/>
    </dgm:pt>
    <dgm:pt modelId="{D504B8E1-E3E0-4E46-890E-1EE731935EEC}" type="pres">
      <dgm:prSet presAssocID="{9E07303B-4D84-475B-9EF4-07AE1304F99C}" presName="horz1" presStyleCnt="0"/>
      <dgm:spPr/>
    </dgm:pt>
    <dgm:pt modelId="{0F1A41B9-7059-475D-A564-5C30EDC28017}" type="pres">
      <dgm:prSet presAssocID="{9E07303B-4D84-475B-9EF4-07AE1304F99C}" presName="tx1" presStyleLbl="revTx" presStyleIdx="3" presStyleCnt="5"/>
      <dgm:spPr/>
    </dgm:pt>
    <dgm:pt modelId="{5130B05A-D12B-4973-A7ED-73B3402F4FE0}" type="pres">
      <dgm:prSet presAssocID="{9E07303B-4D84-475B-9EF4-07AE1304F99C}" presName="vert1" presStyleCnt="0"/>
      <dgm:spPr/>
    </dgm:pt>
    <dgm:pt modelId="{32FEA4E4-46A2-49B8-9674-6EDAA339E513}" type="pres">
      <dgm:prSet presAssocID="{DD9B6E50-2C23-4B7E-A790-0FE6B84425A6}" presName="thickLine" presStyleLbl="alignNode1" presStyleIdx="4" presStyleCnt="5"/>
      <dgm:spPr/>
    </dgm:pt>
    <dgm:pt modelId="{7E97CFD2-A4BA-4655-9363-7B1CEE9BE692}" type="pres">
      <dgm:prSet presAssocID="{DD9B6E50-2C23-4B7E-A790-0FE6B84425A6}" presName="horz1" presStyleCnt="0"/>
      <dgm:spPr/>
    </dgm:pt>
    <dgm:pt modelId="{03918521-15DC-42E5-89A2-5DAA251E8FC0}" type="pres">
      <dgm:prSet presAssocID="{DD9B6E50-2C23-4B7E-A790-0FE6B84425A6}" presName="tx1" presStyleLbl="revTx" presStyleIdx="4" presStyleCnt="5"/>
      <dgm:spPr/>
    </dgm:pt>
    <dgm:pt modelId="{889DE8FF-5DEB-4983-9106-C4AD1BE4FF09}" type="pres">
      <dgm:prSet presAssocID="{DD9B6E50-2C23-4B7E-A790-0FE6B84425A6}" presName="vert1" presStyleCnt="0"/>
      <dgm:spPr/>
    </dgm:pt>
  </dgm:ptLst>
  <dgm:cxnLst>
    <dgm:cxn modelId="{C929D363-E25A-463D-A137-AB9EB0B77C5E}" srcId="{6AC4301B-557A-4237-97E9-F69CBBD53232}" destId="{9E07303B-4D84-475B-9EF4-07AE1304F99C}" srcOrd="3" destOrd="0" parTransId="{D97D880E-58B4-4B55-93DB-354099451813}" sibTransId="{101096E0-0529-41A1-9E1E-98C59D6E57C9}"/>
    <dgm:cxn modelId="{1FAC604C-DB3C-48B6-87A3-FCB73FF1274B}" type="presOf" srcId="{DD9B6E50-2C23-4B7E-A790-0FE6B84425A6}" destId="{03918521-15DC-42E5-89A2-5DAA251E8FC0}" srcOrd="0" destOrd="0" presId="urn:microsoft.com/office/officeart/2008/layout/LinedList"/>
    <dgm:cxn modelId="{EF000174-3A17-4BBB-960A-9C0741BD0122}" type="presOf" srcId="{ED5A704A-5744-42D4-BF8D-5661BE21AA44}" destId="{931DAC67-7EC1-44B8-A3E0-951A2648CC7A}" srcOrd="0" destOrd="0" presId="urn:microsoft.com/office/officeart/2008/layout/LinedList"/>
    <dgm:cxn modelId="{19F91991-F4B8-45D8-BB26-B3861ADB7545}" type="presOf" srcId="{6AC4301B-557A-4237-97E9-F69CBBD53232}" destId="{D087D323-C330-4790-BE42-F9561975F22D}" srcOrd="0" destOrd="0" presId="urn:microsoft.com/office/officeart/2008/layout/LinedList"/>
    <dgm:cxn modelId="{7ACA9193-5F38-4A3C-B67C-1C67A56463A3}" srcId="{6AC4301B-557A-4237-97E9-F69CBBD53232}" destId="{77B997CB-2D4B-482C-B5D7-BF23A2D72193}" srcOrd="2" destOrd="0" parTransId="{3E8B3A38-72CE-48F1-B462-B1A32DAB2EDB}" sibTransId="{B48D7766-BE48-419B-A9AC-A602720B33BC}"/>
    <dgm:cxn modelId="{4FD4D993-B4E8-4470-8133-473A8A8BA1E0}" type="presOf" srcId="{9E07303B-4D84-475B-9EF4-07AE1304F99C}" destId="{0F1A41B9-7059-475D-A564-5C30EDC28017}" srcOrd="0" destOrd="0" presId="urn:microsoft.com/office/officeart/2008/layout/LinedList"/>
    <dgm:cxn modelId="{8831D7A3-659C-43B2-99FD-EFA5AFADEFB7}" type="presOf" srcId="{DFC9C0F5-51FB-41FF-9791-F8DE067EA17C}" destId="{5F98FFEF-00DB-4B9A-938C-FD0F9B3DFCC7}" srcOrd="0" destOrd="0" presId="urn:microsoft.com/office/officeart/2008/layout/LinedList"/>
    <dgm:cxn modelId="{D773D4B3-BF0B-4D83-A781-85E31D06754C}" type="presOf" srcId="{77B997CB-2D4B-482C-B5D7-BF23A2D72193}" destId="{9F49C4FC-D22F-4627-854D-70B530693B0A}" srcOrd="0" destOrd="0" presId="urn:microsoft.com/office/officeart/2008/layout/LinedList"/>
    <dgm:cxn modelId="{264B5BBB-13E2-4F05-B275-567A65A613E2}" srcId="{6AC4301B-557A-4237-97E9-F69CBBD53232}" destId="{DD9B6E50-2C23-4B7E-A790-0FE6B84425A6}" srcOrd="4" destOrd="0" parTransId="{CC6989C6-3F8C-4A0A-B0F1-3E32E372EC91}" sibTransId="{220948E3-5037-4AC3-8C34-358790187156}"/>
    <dgm:cxn modelId="{06DD69DA-F860-4C1C-8820-4D8DD183BA30}" srcId="{6AC4301B-557A-4237-97E9-F69CBBD53232}" destId="{ED5A704A-5744-42D4-BF8D-5661BE21AA44}" srcOrd="0" destOrd="0" parTransId="{E1346CEE-625C-4D9D-BBFA-70945DE03A62}" sibTransId="{4DBDCD48-7160-42E3-AB9B-E1A5E7D3EF17}"/>
    <dgm:cxn modelId="{A3BAEEEE-958C-41E0-B1D6-5A9335D60506}" srcId="{6AC4301B-557A-4237-97E9-F69CBBD53232}" destId="{DFC9C0F5-51FB-41FF-9791-F8DE067EA17C}" srcOrd="1" destOrd="0" parTransId="{CC69A042-4550-429B-AEAB-41BF454138AA}" sibTransId="{46EBE2A0-337C-4FFC-A670-69EA37902471}"/>
    <dgm:cxn modelId="{6949ED66-1967-4296-AE8F-CC9E4D0E669F}" type="presParOf" srcId="{D087D323-C330-4790-BE42-F9561975F22D}" destId="{215AE42A-AE46-4D7B-AFA7-C1746D10B753}" srcOrd="0" destOrd="0" presId="urn:microsoft.com/office/officeart/2008/layout/LinedList"/>
    <dgm:cxn modelId="{EC8FCCB7-3CA0-4EB6-B4EA-A82942BEA425}" type="presParOf" srcId="{D087D323-C330-4790-BE42-F9561975F22D}" destId="{47C2A7B4-307D-4AF7-8B78-AD60E5A36A39}" srcOrd="1" destOrd="0" presId="urn:microsoft.com/office/officeart/2008/layout/LinedList"/>
    <dgm:cxn modelId="{EFBB6ABB-3D2B-49F5-833E-DC978259DE68}" type="presParOf" srcId="{47C2A7B4-307D-4AF7-8B78-AD60E5A36A39}" destId="{931DAC67-7EC1-44B8-A3E0-951A2648CC7A}" srcOrd="0" destOrd="0" presId="urn:microsoft.com/office/officeart/2008/layout/LinedList"/>
    <dgm:cxn modelId="{D300B7EF-252A-408E-9098-D79C78FBA72A}" type="presParOf" srcId="{47C2A7B4-307D-4AF7-8B78-AD60E5A36A39}" destId="{CA15E18C-B80E-4503-8A2F-739C8AC1445E}" srcOrd="1" destOrd="0" presId="urn:microsoft.com/office/officeart/2008/layout/LinedList"/>
    <dgm:cxn modelId="{782E84A4-CAB9-46EF-AC4D-9851DBCCE11D}" type="presParOf" srcId="{D087D323-C330-4790-BE42-F9561975F22D}" destId="{CFAC5972-E6AC-4428-BE79-0692D80F308D}" srcOrd="2" destOrd="0" presId="urn:microsoft.com/office/officeart/2008/layout/LinedList"/>
    <dgm:cxn modelId="{9FAFE40E-A543-40E3-9AD2-52B2D1BA06F4}" type="presParOf" srcId="{D087D323-C330-4790-BE42-F9561975F22D}" destId="{1F9C957C-52F6-4248-9FB3-55F10F9ED899}" srcOrd="3" destOrd="0" presId="urn:microsoft.com/office/officeart/2008/layout/LinedList"/>
    <dgm:cxn modelId="{E8148E15-D868-437E-939B-2D14B7916A4F}" type="presParOf" srcId="{1F9C957C-52F6-4248-9FB3-55F10F9ED899}" destId="{5F98FFEF-00DB-4B9A-938C-FD0F9B3DFCC7}" srcOrd="0" destOrd="0" presId="urn:microsoft.com/office/officeart/2008/layout/LinedList"/>
    <dgm:cxn modelId="{909CA37E-6694-4378-950C-F4E8104C3C1D}" type="presParOf" srcId="{1F9C957C-52F6-4248-9FB3-55F10F9ED899}" destId="{60FBE1C7-848B-4B55-AF2F-5B321DE06754}" srcOrd="1" destOrd="0" presId="urn:microsoft.com/office/officeart/2008/layout/LinedList"/>
    <dgm:cxn modelId="{C2949F26-980D-4F4A-B9A7-0E834998697C}" type="presParOf" srcId="{D087D323-C330-4790-BE42-F9561975F22D}" destId="{338C256E-9983-48A6-A416-6CD1ECE80DF3}" srcOrd="4" destOrd="0" presId="urn:microsoft.com/office/officeart/2008/layout/LinedList"/>
    <dgm:cxn modelId="{538C013D-5706-4C94-BB37-C1A623CBE770}" type="presParOf" srcId="{D087D323-C330-4790-BE42-F9561975F22D}" destId="{ADE28EC4-4691-4C13-8D84-0102E7852192}" srcOrd="5" destOrd="0" presId="urn:microsoft.com/office/officeart/2008/layout/LinedList"/>
    <dgm:cxn modelId="{E2226592-487E-4797-A0DA-9757D4980444}" type="presParOf" srcId="{ADE28EC4-4691-4C13-8D84-0102E7852192}" destId="{9F49C4FC-D22F-4627-854D-70B530693B0A}" srcOrd="0" destOrd="0" presId="urn:microsoft.com/office/officeart/2008/layout/LinedList"/>
    <dgm:cxn modelId="{463A0C9C-8739-4C83-966A-D8A5AB8B51EB}" type="presParOf" srcId="{ADE28EC4-4691-4C13-8D84-0102E7852192}" destId="{0D028EA0-C014-4BC8-9607-758CC0C8B87A}" srcOrd="1" destOrd="0" presId="urn:microsoft.com/office/officeart/2008/layout/LinedList"/>
    <dgm:cxn modelId="{6120C692-58B2-4C03-8571-D8A8762D0219}" type="presParOf" srcId="{D087D323-C330-4790-BE42-F9561975F22D}" destId="{E2CA5BED-F6AB-410E-AE79-D25F4BBA5924}" srcOrd="6" destOrd="0" presId="urn:microsoft.com/office/officeart/2008/layout/LinedList"/>
    <dgm:cxn modelId="{34403873-A69A-4235-857C-EFCF4FDF995F}" type="presParOf" srcId="{D087D323-C330-4790-BE42-F9561975F22D}" destId="{D504B8E1-E3E0-4E46-890E-1EE731935EEC}" srcOrd="7" destOrd="0" presId="urn:microsoft.com/office/officeart/2008/layout/LinedList"/>
    <dgm:cxn modelId="{F65DE6D4-7BC5-4523-9CBB-B4456D814A60}" type="presParOf" srcId="{D504B8E1-E3E0-4E46-890E-1EE731935EEC}" destId="{0F1A41B9-7059-475D-A564-5C30EDC28017}" srcOrd="0" destOrd="0" presId="urn:microsoft.com/office/officeart/2008/layout/LinedList"/>
    <dgm:cxn modelId="{2E62C408-FB67-41A7-86B8-B52866347389}" type="presParOf" srcId="{D504B8E1-E3E0-4E46-890E-1EE731935EEC}" destId="{5130B05A-D12B-4973-A7ED-73B3402F4FE0}" srcOrd="1" destOrd="0" presId="urn:microsoft.com/office/officeart/2008/layout/LinedList"/>
    <dgm:cxn modelId="{91A39557-8E75-4A24-9D09-23467DE2910E}" type="presParOf" srcId="{D087D323-C330-4790-BE42-F9561975F22D}" destId="{32FEA4E4-46A2-49B8-9674-6EDAA339E513}" srcOrd="8" destOrd="0" presId="urn:microsoft.com/office/officeart/2008/layout/LinedList"/>
    <dgm:cxn modelId="{46B50854-D529-4F73-A7B8-7F278BFF891D}" type="presParOf" srcId="{D087D323-C330-4790-BE42-F9561975F22D}" destId="{7E97CFD2-A4BA-4655-9363-7B1CEE9BE692}" srcOrd="9" destOrd="0" presId="urn:microsoft.com/office/officeart/2008/layout/LinedList"/>
    <dgm:cxn modelId="{B83D8570-2F62-418B-8204-32D44F74E8EA}" type="presParOf" srcId="{7E97CFD2-A4BA-4655-9363-7B1CEE9BE692}" destId="{03918521-15DC-42E5-89A2-5DAA251E8FC0}" srcOrd="0" destOrd="0" presId="urn:microsoft.com/office/officeart/2008/layout/LinedList"/>
    <dgm:cxn modelId="{9EE79899-7BC9-4F97-9964-7D09FDB3D6D1}" type="presParOf" srcId="{7E97CFD2-A4BA-4655-9363-7B1CEE9BE692}" destId="{889DE8FF-5DEB-4983-9106-C4AD1BE4FF09}"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44F51424-5D9E-48FB-BECF-A2F880DFE5D7}" type="doc">
      <dgm:prSet loTypeId="urn:microsoft.com/office/officeart/2005/8/layout/vList2" loCatId="list" qsTypeId="urn:microsoft.com/office/officeart/2005/8/quickstyle/simple2" qsCatId="simple" csTypeId="urn:microsoft.com/office/officeart/2005/8/colors/colorful2" csCatId="colorful" phldr="1"/>
      <dgm:spPr/>
      <dgm:t>
        <a:bodyPr/>
        <a:lstStyle/>
        <a:p>
          <a:endParaRPr lang="en-US"/>
        </a:p>
      </dgm:t>
    </dgm:pt>
    <dgm:pt modelId="{8A33F40B-F61A-4C45-9411-CC89CD3347A4}">
      <dgm:prSet/>
      <dgm:spPr/>
      <dgm:t>
        <a:bodyPr/>
        <a:lstStyle/>
        <a:p>
          <a:r>
            <a:rPr lang="en-US" dirty="0"/>
            <a:t>This acronym helps us understand the outside forces that control the </a:t>
          </a:r>
          <a:br>
            <a:rPr lang="en-US" dirty="0"/>
          </a:br>
          <a:r>
            <a:rPr lang="en-US" dirty="0"/>
            <a:t>content, structure, and style of our message. </a:t>
          </a:r>
        </a:p>
      </dgm:t>
    </dgm:pt>
    <dgm:pt modelId="{BB948D2F-0EF0-4806-8AF6-1BA68FED28A0}" type="parTrans" cxnId="{B5C75A26-3EED-4F6C-8EC6-007181598140}">
      <dgm:prSet/>
      <dgm:spPr/>
      <dgm:t>
        <a:bodyPr/>
        <a:lstStyle/>
        <a:p>
          <a:endParaRPr lang="en-US"/>
        </a:p>
      </dgm:t>
    </dgm:pt>
    <dgm:pt modelId="{9E6D4226-3C05-4A01-8902-E1E3AB6261E4}" type="sibTrans" cxnId="{B5C75A26-3EED-4F6C-8EC6-007181598140}">
      <dgm:prSet/>
      <dgm:spPr/>
      <dgm:t>
        <a:bodyPr/>
        <a:lstStyle/>
        <a:p>
          <a:endParaRPr lang="en-US"/>
        </a:p>
      </dgm:t>
    </dgm:pt>
    <dgm:pt modelId="{C030AF78-5CB6-4321-B519-0B850F6FBA87}">
      <dgm:prSet/>
      <dgm:spPr/>
      <dgm:t>
        <a:bodyPr/>
        <a:lstStyle/>
        <a:p>
          <a:r>
            <a:rPr lang="en-US" dirty="0"/>
            <a:t>This is also referred to as the </a:t>
          </a:r>
          <a:r>
            <a:rPr lang="en-US" b="1" dirty="0"/>
            <a:t>rhetorical context</a:t>
          </a:r>
          <a:r>
            <a:rPr lang="en-US" dirty="0"/>
            <a:t> which we’ll cover in Unit III</a:t>
          </a:r>
        </a:p>
      </dgm:t>
    </dgm:pt>
    <dgm:pt modelId="{09CC742D-4AE6-427A-BCF3-07EA83D70A5B}" type="parTrans" cxnId="{2AE0EF1E-1130-4DBE-ADA2-5318F40CA813}">
      <dgm:prSet/>
      <dgm:spPr/>
      <dgm:t>
        <a:bodyPr/>
        <a:lstStyle/>
        <a:p>
          <a:endParaRPr lang="en-US"/>
        </a:p>
      </dgm:t>
    </dgm:pt>
    <dgm:pt modelId="{9EF28F9F-019B-4232-9192-26F4B1DB8663}" type="sibTrans" cxnId="{2AE0EF1E-1130-4DBE-ADA2-5318F40CA813}">
      <dgm:prSet/>
      <dgm:spPr/>
      <dgm:t>
        <a:bodyPr/>
        <a:lstStyle/>
        <a:p>
          <a:endParaRPr lang="en-US"/>
        </a:p>
      </dgm:t>
    </dgm:pt>
    <dgm:pt modelId="{3BBB9F2F-F253-47F6-AF9B-BD1DF7346874}">
      <dgm:prSet/>
      <dgm:spPr/>
      <dgm:t>
        <a:bodyPr/>
        <a:lstStyle/>
        <a:p>
          <a:r>
            <a:rPr lang="en-US" dirty="0">
              <a:latin typeface="+mj-lt"/>
            </a:rPr>
            <a:t>SUBJECT: What the text will be about</a:t>
          </a:r>
        </a:p>
      </dgm:t>
    </dgm:pt>
    <dgm:pt modelId="{E63366A2-D331-4C7C-ABFA-93CE7BF20689}" type="parTrans" cxnId="{7BCD7571-7C26-4C46-9E5B-6F58F2DB2BD7}">
      <dgm:prSet/>
      <dgm:spPr/>
      <dgm:t>
        <a:bodyPr/>
        <a:lstStyle/>
        <a:p>
          <a:endParaRPr lang="en-US"/>
        </a:p>
      </dgm:t>
    </dgm:pt>
    <dgm:pt modelId="{C3AA83FE-D30B-4EFB-8A68-CF5F0BB3C2AD}" type="sibTrans" cxnId="{7BCD7571-7C26-4C46-9E5B-6F58F2DB2BD7}">
      <dgm:prSet/>
      <dgm:spPr/>
      <dgm:t>
        <a:bodyPr/>
        <a:lstStyle/>
        <a:p>
          <a:endParaRPr lang="en-US"/>
        </a:p>
      </dgm:t>
    </dgm:pt>
    <dgm:pt modelId="{8C644C35-A17E-475E-9B8D-703760ABF1BC}">
      <dgm:prSet/>
      <dgm:spPr/>
      <dgm:t>
        <a:bodyPr/>
        <a:lstStyle/>
        <a:p>
          <a:r>
            <a:rPr lang="en-US" dirty="0">
              <a:latin typeface="+mj-lt"/>
            </a:rPr>
            <a:t>OCCASION: [time and place, context] </a:t>
          </a:r>
          <a:br>
            <a:rPr lang="en-US" dirty="0">
              <a:latin typeface="+mj-lt"/>
            </a:rPr>
          </a:br>
          <a:r>
            <a:rPr lang="en-US" dirty="0">
              <a:latin typeface="+mj-lt"/>
            </a:rPr>
            <a:t>what is compelling your writing? Is it contemporary? Relevant to your life?</a:t>
          </a:r>
        </a:p>
      </dgm:t>
    </dgm:pt>
    <dgm:pt modelId="{6EE5F06C-7FFC-455D-B372-5AAD563E6E10}" type="parTrans" cxnId="{4AB737EC-F769-4F58-A543-BB96D665E61B}">
      <dgm:prSet/>
      <dgm:spPr/>
      <dgm:t>
        <a:bodyPr/>
        <a:lstStyle/>
        <a:p>
          <a:endParaRPr lang="en-US"/>
        </a:p>
      </dgm:t>
    </dgm:pt>
    <dgm:pt modelId="{C649EAF7-7CD3-4CE5-82EB-33B099E44725}" type="sibTrans" cxnId="{4AB737EC-F769-4F58-A543-BB96D665E61B}">
      <dgm:prSet/>
      <dgm:spPr/>
      <dgm:t>
        <a:bodyPr/>
        <a:lstStyle/>
        <a:p>
          <a:endParaRPr lang="en-US"/>
        </a:p>
      </dgm:t>
    </dgm:pt>
    <dgm:pt modelId="{2AD08242-F3CF-4C67-86BB-961B6AAAAFC8}">
      <dgm:prSet/>
      <dgm:spPr/>
      <dgm:t>
        <a:bodyPr/>
        <a:lstStyle/>
        <a:p>
          <a:r>
            <a:rPr lang="en-US" dirty="0">
              <a:latin typeface="+mj-lt"/>
            </a:rPr>
            <a:t>AUDIENCE: the group of readers to whom the text is directed</a:t>
          </a:r>
        </a:p>
      </dgm:t>
    </dgm:pt>
    <dgm:pt modelId="{B114DA5A-875C-4AA0-AD77-46F7CD018D86}" type="parTrans" cxnId="{42968BD2-36C4-4D22-9D5E-ADFBBF665761}">
      <dgm:prSet/>
      <dgm:spPr/>
      <dgm:t>
        <a:bodyPr/>
        <a:lstStyle/>
        <a:p>
          <a:endParaRPr lang="en-US"/>
        </a:p>
      </dgm:t>
    </dgm:pt>
    <dgm:pt modelId="{6EF291DD-53DD-4AD4-B00A-20D444E3B5BD}" type="sibTrans" cxnId="{42968BD2-36C4-4D22-9D5E-ADFBBF665761}">
      <dgm:prSet/>
      <dgm:spPr/>
      <dgm:t>
        <a:bodyPr/>
        <a:lstStyle/>
        <a:p>
          <a:endParaRPr lang="en-US"/>
        </a:p>
      </dgm:t>
    </dgm:pt>
    <dgm:pt modelId="{58E8D463-A78F-4E58-9BE7-D6521B429ED1}">
      <dgm:prSet/>
      <dgm:spPr/>
      <dgm:t>
        <a:bodyPr/>
        <a:lstStyle/>
        <a:p>
          <a:r>
            <a:rPr lang="en-US" dirty="0">
              <a:latin typeface="+mj-lt"/>
            </a:rPr>
            <a:t>PURPOSE: the goals of the text</a:t>
          </a:r>
        </a:p>
      </dgm:t>
    </dgm:pt>
    <dgm:pt modelId="{17CF0C8A-D4F3-46E8-B68C-02245179959B}" type="parTrans" cxnId="{6701873A-85E7-4429-ACB5-4E2ADB7C4619}">
      <dgm:prSet/>
      <dgm:spPr/>
      <dgm:t>
        <a:bodyPr/>
        <a:lstStyle/>
        <a:p>
          <a:endParaRPr lang="en-US"/>
        </a:p>
      </dgm:t>
    </dgm:pt>
    <dgm:pt modelId="{68D8FE23-A67C-40D5-BF57-CE7E9586B8DC}" type="sibTrans" cxnId="{6701873A-85E7-4429-ACB5-4E2ADB7C4619}">
      <dgm:prSet/>
      <dgm:spPr/>
      <dgm:t>
        <a:bodyPr/>
        <a:lstStyle/>
        <a:p>
          <a:endParaRPr lang="en-US"/>
        </a:p>
      </dgm:t>
    </dgm:pt>
    <dgm:pt modelId="{DCA61C55-79F8-4B93-B89E-F5899193EEA7}">
      <dgm:prSet/>
      <dgm:spPr/>
      <dgm:t>
        <a:bodyPr/>
        <a:lstStyle/>
        <a:p>
          <a:r>
            <a:rPr lang="en-US" dirty="0">
              <a:latin typeface="+mj-lt"/>
            </a:rPr>
            <a:t>SPEAKER: The person providing the text</a:t>
          </a:r>
        </a:p>
      </dgm:t>
    </dgm:pt>
    <dgm:pt modelId="{764F22C5-C5EC-46EC-9F40-25D1CF1A680D}" type="parTrans" cxnId="{F0D14833-01B2-44D0-A577-D043BF515296}">
      <dgm:prSet/>
      <dgm:spPr/>
      <dgm:t>
        <a:bodyPr/>
        <a:lstStyle/>
        <a:p>
          <a:endParaRPr lang="en-US"/>
        </a:p>
      </dgm:t>
    </dgm:pt>
    <dgm:pt modelId="{B9C8D798-A7CE-43B4-836A-412647E3D1B4}" type="sibTrans" cxnId="{F0D14833-01B2-44D0-A577-D043BF515296}">
      <dgm:prSet/>
      <dgm:spPr/>
      <dgm:t>
        <a:bodyPr/>
        <a:lstStyle/>
        <a:p>
          <a:endParaRPr lang="en-US"/>
        </a:p>
      </dgm:t>
    </dgm:pt>
    <dgm:pt modelId="{F92639E4-D071-426F-8026-AEC95843E9DB}">
      <dgm:prSet/>
      <dgm:spPr/>
      <dgm:t>
        <a:bodyPr/>
        <a:lstStyle/>
        <a:p>
          <a:r>
            <a:rPr lang="en-US" dirty="0">
              <a:latin typeface="+mj-lt"/>
            </a:rPr>
            <a:t>TONE: the attitude of the speaker about the subject that will influence the diction and language</a:t>
          </a:r>
        </a:p>
      </dgm:t>
    </dgm:pt>
    <dgm:pt modelId="{FE526B94-A9C9-4E4B-BA31-EADA3423765E}" type="parTrans" cxnId="{AC11FE9F-7CF0-4BD8-A145-7582DB8DE187}">
      <dgm:prSet/>
      <dgm:spPr/>
      <dgm:t>
        <a:bodyPr/>
        <a:lstStyle/>
        <a:p>
          <a:endParaRPr lang="en-US"/>
        </a:p>
      </dgm:t>
    </dgm:pt>
    <dgm:pt modelId="{2AEE9562-9C6B-4B45-A6FD-9CDDE8A6221F}" type="sibTrans" cxnId="{AC11FE9F-7CF0-4BD8-A145-7582DB8DE187}">
      <dgm:prSet/>
      <dgm:spPr/>
      <dgm:t>
        <a:bodyPr/>
        <a:lstStyle/>
        <a:p>
          <a:endParaRPr lang="en-US"/>
        </a:p>
      </dgm:t>
    </dgm:pt>
    <dgm:pt modelId="{F55F2413-19BF-4C13-918F-79AAD54A219F}">
      <dgm:prSet/>
      <dgm:spPr/>
      <dgm:t>
        <a:bodyPr/>
        <a:lstStyle/>
        <a:p>
          <a:r>
            <a:rPr lang="en-US"/>
            <a:t>You can thank the </a:t>
          </a:r>
          <a:r>
            <a:rPr lang="en-US">
              <a:hlinkClick xmlns:r="http://schemas.openxmlformats.org/officeDocument/2006/relationships" r:id="rId1"/>
            </a:rPr>
            <a:t>AP Language Association </a:t>
          </a:r>
          <a:r>
            <a:rPr lang="en-US"/>
            <a:t>for this one</a:t>
          </a:r>
        </a:p>
      </dgm:t>
    </dgm:pt>
    <dgm:pt modelId="{DAFF65FF-495B-4B23-99A5-053D26227A99}" type="parTrans" cxnId="{CF6ACBF1-C087-4FA8-AA0B-08BFA50CBD05}">
      <dgm:prSet/>
      <dgm:spPr/>
      <dgm:t>
        <a:bodyPr/>
        <a:lstStyle/>
        <a:p>
          <a:endParaRPr lang="en-US"/>
        </a:p>
      </dgm:t>
    </dgm:pt>
    <dgm:pt modelId="{FBB8AC92-4F7F-484F-BDD0-74B1D49A4900}" type="sibTrans" cxnId="{CF6ACBF1-C087-4FA8-AA0B-08BFA50CBD05}">
      <dgm:prSet/>
      <dgm:spPr/>
      <dgm:t>
        <a:bodyPr/>
        <a:lstStyle/>
        <a:p>
          <a:endParaRPr lang="en-US"/>
        </a:p>
      </dgm:t>
    </dgm:pt>
    <dgm:pt modelId="{898AA37A-0AF7-47E2-BA6C-07E9084EFBA0}" type="pres">
      <dgm:prSet presAssocID="{44F51424-5D9E-48FB-BECF-A2F880DFE5D7}" presName="linear" presStyleCnt="0">
        <dgm:presLayoutVars>
          <dgm:animLvl val="lvl"/>
          <dgm:resizeHandles val="exact"/>
        </dgm:presLayoutVars>
      </dgm:prSet>
      <dgm:spPr/>
    </dgm:pt>
    <dgm:pt modelId="{5C38A03E-C2E7-4058-A08C-439145AABF8F}" type="pres">
      <dgm:prSet presAssocID="{8A33F40B-F61A-4C45-9411-CC89CD3347A4}" presName="parentText" presStyleLbl="node1" presStyleIdx="0" presStyleCnt="3">
        <dgm:presLayoutVars>
          <dgm:chMax val="0"/>
          <dgm:bulletEnabled val="1"/>
        </dgm:presLayoutVars>
      </dgm:prSet>
      <dgm:spPr/>
    </dgm:pt>
    <dgm:pt modelId="{49DBDF86-B7B0-48BC-AC15-95CD98E1387F}" type="pres">
      <dgm:prSet presAssocID="{9E6D4226-3C05-4A01-8902-E1E3AB6261E4}" presName="spacer" presStyleCnt="0"/>
      <dgm:spPr/>
    </dgm:pt>
    <dgm:pt modelId="{028E21CA-D38B-44E2-81F9-6B00CE25EBF7}" type="pres">
      <dgm:prSet presAssocID="{C030AF78-5CB6-4321-B519-0B850F6FBA87}" presName="parentText" presStyleLbl="node1" presStyleIdx="1" presStyleCnt="3">
        <dgm:presLayoutVars>
          <dgm:chMax val="0"/>
          <dgm:bulletEnabled val="1"/>
        </dgm:presLayoutVars>
      </dgm:prSet>
      <dgm:spPr/>
    </dgm:pt>
    <dgm:pt modelId="{64746FEA-0639-4484-A34E-94DB87F2444D}" type="pres">
      <dgm:prSet presAssocID="{C030AF78-5CB6-4321-B519-0B850F6FBA87}" presName="childText" presStyleLbl="revTx" presStyleIdx="0" presStyleCnt="1">
        <dgm:presLayoutVars>
          <dgm:bulletEnabled val="1"/>
        </dgm:presLayoutVars>
      </dgm:prSet>
      <dgm:spPr/>
    </dgm:pt>
    <dgm:pt modelId="{251FC3AF-B2AA-41F8-8E34-3865C6B37DA4}" type="pres">
      <dgm:prSet presAssocID="{F55F2413-19BF-4C13-918F-79AAD54A219F}" presName="parentText" presStyleLbl="node1" presStyleIdx="2" presStyleCnt="3">
        <dgm:presLayoutVars>
          <dgm:chMax val="0"/>
          <dgm:bulletEnabled val="1"/>
        </dgm:presLayoutVars>
      </dgm:prSet>
      <dgm:spPr/>
    </dgm:pt>
  </dgm:ptLst>
  <dgm:cxnLst>
    <dgm:cxn modelId="{32267901-6CC6-4C13-9F78-44F0C849F3C9}" type="presOf" srcId="{F55F2413-19BF-4C13-918F-79AAD54A219F}" destId="{251FC3AF-B2AA-41F8-8E34-3865C6B37DA4}" srcOrd="0" destOrd="0" presId="urn:microsoft.com/office/officeart/2005/8/layout/vList2"/>
    <dgm:cxn modelId="{2AE0EF1E-1130-4DBE-ADA2-5318F40CA813}" srcId="{44F51424-5D9E-48FB-BECF-A2F880DFE5D7}" destId="{C030AF78-5CB6-4321-B519-0B850F6FBA87}" srcOrd="1" destOrd="0" parTransId="{09CC742D-4AE6-427A-BCF3-07EA83D70A5B}" sibTransId="{9EF28F9F-019B-4232-9192-26F4B1DB8663}"/>
    <dgm:cxn modelId="{B5C75A26-3EED-4F6C-8EC6-007181598140}" srcId="{44F51424-5D9E-48FB-BECF-A2F880DFE5D7}" destId="{8A33F40B-F61A-4C45-9411-CC89CD3347A4}" srcOrd="0" destOrd="0" parTransId="{BB948D2F-0EF0-4806-8AF6-1BA68FED28A0}" sibTransId="{9E6D4226-3C05-4A01-8902-E1E3AB6261E4}"/>
    <dgm:cxn modelId="{F0D14833-01B2-44D0-A577-D043BF515296}" srcId="{C030AF78-5CB6-4321-B519-0B850F6FBA87}" destId="{DCA61C55-79F8-4B93-B89E-F5899193EEA7}" srcOrd="4" destOrd="0" parTransId="{764F22C5-C5EC-46EC-9F40-25D1CF1A680D}" sibTransId="{B9C8D798-A7CE-43B4-836A-412647E3D1B4}"/>
    <dgm:cxn modelId="{6701873A-85E7-4429-ACB5-4E2ADB7C4619}" srcId="{C030AF78-5CB6-4321-B519-0B850F6FBA87}" destId="{58E8D463-A78F-4E58-9BE7-D6521B429ED1}" srcOrd="3" destOrd="0" parTransId="{17CF0C8A-D4F3-46E8-B68C-02245179959B}" sibTransId="{68D8FE23-A67C-40D5-BF57-CE7E9586B8DC}"/>
    <dgm:cxn modelId="{604CB75F-D837-44E7-B38E-02865F655ACA}" type="presOf" srcId="{DCA61C55-79F8-4B93-B89E-F5899193EEA7}" destId="{64746FEA-0639-4484-A34E-94DB87F2444D}" srcOrd="0" destOrd="4" presId="urn:microsoft.com/office/officeart/2005/8/layout/vList2"/>
    <dgm:cxn modelId="{7BCD7571-7C26-4C46-9E5B-6F58F2DB2BD7}" srcId="{C030AF78-5CB6-4321-B519-0B850F6FBA87}" destId="{3BBB9F2F-F253-47F6-AF9B-BD1DF7346874}" srcOrd="0" destOrd="0" parTransId="{E63366A2-D331-4C7C-ABFA-93CE7BF20689}" sibTransId="{C3AA83FE-D30B-4EFB-8A68-CF5F0BB3C2AD}"/>
    <dgm:cxn modelId="{4FCEAD8C-988E-4A5B-9220-039B07F604F9}" type="presOf" srcId="{2AD08242-F3CF-4C67-86BB-961B6AAAAFC8}" destId="{64746FEA-0639-4484-A34E-94DB87F2444D}" srcOrd="0" destOrd="2" presId="urn:microsoft.com/office/officeart/2005/8/layout/vList2"/>
    <dgm:cxn modelId="{4106D29D-80D9-49BE-B85D-8AFA5111868F}" type="presOf" srcId="{44F51424-5D9E-48FB-BECF-A2F880DFE5D7}" destId="{898AA37A-0AF7-47E2-BA6C-07E9084EFBA0}" srcOrd="0" destOrd="0" presId="urn:microsoft.com/office/officeart/2005/8/layout/vList2"/>
    <dgm:cxn modelId="{AC11FE9F-7CF0-4BD8-A145-7582DB8DE187}" srcId="{C030AF78-5CB6-4321-B519-0B850F6FBA87}" destId="{F92639E4-D071-426F-8026-AEC95843E9DB}" srcOrd="5" destOrd="0" parTransId="{FE526B94-A9C9-4E4B-BA31-EADA3423765E}" sibTransId="{2AEE9562-9C6B-4B45-A6FD-9CDDE8A6221F}"/>
    <dgm:cxn modelId="{47F0B1AE-32BD-47D7-BCD9-A2EE267B3B80}" type="presOf" srcId="{58E8D463-A78F-4E58-9BE7-D6521B429ED1}" destId="{64746FEA-0639-4484-A34E-94DB87F2444D}" srcOrd="0" destOrd="3" presId="urn:microsoft.com/office/officeart/2005/8/layout/vList2"/>
    <dgm:cxn modelId="{8E28B7D1-595F-41AA-9332-64A4A5C738A4}" type="presOf" srcId="{8A33F40B-F61A-4C45-9411-CC89CD3347A4}" destId="{5C38A03E-C2E7-4058-A08C-439145AABF8F}" srcOrd="0" destOrd="0" presId="urn:microsoft.com/office/officeart/2005/8/layout/vList2"/>
    <dgm:cxn modelId="{42968BD2-36C4-4D22-9D5E-ADFBBF665761}" srcId="{C030AF78-5CB6-4321-B519-0B850F6FBA87}" destId="{2AD08242-F3CF-4C67-86BB-961B6AAAAFC8}" srcOrd="2" destOrd="0" parTransId="{B114DA5A-875C-4AA0-AD77-46F7CD018D86}" sibTransId="{6EF291DD-53DD-4AD4-B00A-20D444E3B5BD}"/>
    <dgm:cxn modelId="{42DCF7D5-0FE8-42C4-B818-0CC9AED0A31B}" type="presOf" srcId="{8C644C35-A17E-475E-9B8D-703760ABF1BC}" destId="{64746FEA-0639-4484-A34E-94DB87F2444D}" srcOrd="0" destOrd="1" presId="urn:microsoft.com/office/officeart/2005/8/layout/vList2"/>
    <dgm:cxn modelId="{8BAF37D8-F865-4B68-AF3C-4465FAFF4EDA}" type="presOf" srcId="{F92639E4-D071-426F-8026-AEC95843E9DB}" destId="{64746FEA-0639-4484-A34E-94DB87F2444D}" srcOrd="0" destOrd="5" presId="urn:microsoft.com/office/officeart/2005/8/layout/vList2"/>
    <dgm:cxn modelId="{D1E72EE3-B2D5-40BD-94E6-C085280734B3}" type="presOf" srcId="{3BBB9F2F-F253-47F6-AF9B-BD1DF7346874}" destId="{64746FEA-0639-4484-A34E-94DB87F2444D}" srcOrd="0" destOrd="0" presId="urn:microsoft.com/office/officeart/2005/8/layout/vList2"/>
    <dgm:cxn modelId="{4AB737EC-F769-4F58-A543-BB96D665E61B}" srcId="{C030AF78-5CB6-4321-B519-0B850F6FBA87}" destId="{8C644C35-A17E-475E-9B8D-703760ABF1BC}" srcOrd="1" destOrd="0" parTransId="{6EE5F06C-7FFC-455D-B372-5AAD563E6E10}" sibTransId="{C649EAF7-7CD3-4CE5-82EB-33B099E44725}"/>
    <dgm:cxn modelId="{CF6ACBF1-C087-4FA8-AA0B-08BFA50CBD05}" srcId="{44F51424-5D9E-48FB-BECF-A2F880DFE5D7}" destId="{F55F2413-19BF-4C13-918F-79AAD54A219F}" srcOrd="2" destOrd="0" parTransId="{DAFF65FF-495B-4B23-99A5-053D26227A99}" sibTransId="{FBB8AC92-4F7F-484F-BDD0-74B1D49A4900}"/>
    <dgm:cxn modelId="{1D11A4F2-AE5A-46BF-BF46-D0516BA95000}" type="presOf" srcId="{C030AF78-5CB6-4321-B519-0B850F6FBA87}" destId="{028E21CA-D38B-44E2-81F9-6B00CE25EBF7}" srcOrd="0" destOrd="0" presId="urn:microsoft.com/office/officeart/2005/8/layout/vList2"/>
    <dgm:cxn modelId="{0CE255C5-EA93-4F20-9E09-21826137F1C0}" type="presParOf" srcId="{898AA37A-0AF7-47E2-BA6C-07E9084EFBA0}" destId="{5C38A03E-C2E7-4058-A08C-439145AABF8F}" srcOrd="0" destOrd="0" presId="urn:microsoft.com/office/officeart/2005/8/layout/vList2"/>
    <dgm:cxn modelId="{32A77B83-AB98-40B3-8131-34EEFF161AAB}" type="presParOf" srcId="{898AA37A-0AF7-47E2-BA6C-07E9084EFBA0}" destId="{49DBDF86-B7B0-48BC-AC15-95CD98E1387F}" srcOrd="1" destOrd="0" presId="urn:microsoft.com/office/officeart/2005/8/layout/vList2"/>
    <dgm:cxn modelId="{5F33EE89-2EC2-4C7F-9BEF-D753FD6E68D8}" type="presParOf" srcId="{898AA37A-0AF7-47E2-BA6C-07E9084EFBA0}" destId="{028E21CA-D38B-44E2-81F9-6B00CE25EBF7}" srcOrd="2" destOrd="0" presId="urn:microsoft.com/office/officeart/2005/8/layout/vList2"/>
    <dgm:cxn modelId="{E85B4C8D-A2C3-4D06-B0E6-D200D1868D3E}" type="presParOf" srcId="{898AA37A-0AF7-47E2-BA6C-07E9084EFBA0}" destId="{64746FEA-0639-4484-A34E-94DB87F2444D}" srcOrd="3" destOrd="0" presId="urn:microsoft.com/office/officeart/2005/8/layout/vList2"/>
    <dgm:cxn modelId="{7AA92781-25F9-4ABB-B34A-A8E8477053A0}" type="presParOf" srcId="{898AA37A-0AF7-47E2-BA6C-07E9084EFBA0}" destId="{251FC3AF-B2AA-41F8-8E34-3865C6B37DA4}"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8B84FC9-D262-4069-8CF7-EA145B958167}" type="doc">
      <dgm:prSet loTypeId="urn:microsoft.com/office/officeart/2005/8/layout/chart3" loCatId="cycle" qsTypeId="urn:microsoft.com/office/officeart/2005/8/quickstyle/simple1" qsCatId="simple" csTypeId="urn:microsoft.com/office/officeart/2005/8/colors/colorful1" csCatId="colorful" phldr="1"/>
      <dgm:spPr/>
      <dgm:t>
        <a:bodyPr/>
        <a:lstStyle/>
        <a:p>
          <a:endParaRPr lang="en-US"/>
        </a:p>
      </dgm:t>
    </dgm:pt>
    <dgm:pt modelId="{10F765E7-136E-4E93-A580-578B3DD8531B}">
      <dgm:prSet custT="1"/>
      <dgm:spPr/>
      <dgm:t>
        <a:bodyPr/>
        <a:lstStyle/>
        <a:p>
          <a:r>
            <a:rPr lang="en-US" sz="1600" dirty="0"/>
            <a:t>Enumeration is used for other logical categories</a:t>
          </a:r>
        </a:p>
      </dgm:t>
    </dgm:pt>
    <dgm:pt modelId="{58CE81BD-132A-4283-9E92-A6E5A5D056DF}" type="parTrans" cxnId="{B95E1CE0-42BF-410D-BD21-3F6AACDC3B82}">
      <dgm:prSet/>
      <dgm:spPr/>
      <dgm:t>
        <a:bodyPr/>
        <a:lstStyle/>
        <a:p>
          <a:endParaRPr lang="en-US"/>
        </a:p>
      </dgm:t>
    </dgm:pt>
    <dgm:pt modelId="{393C7080-EEEB-40FC-99EA-5303A17ABAEB}" type="sibTrans" cxnId="{B95E1CE0-42BF-410D-BD21-3F6AACDC3B82}">
      <dgm:prSet/>
      <dgm:spPr/>
      <dgm:t>
        <a:bodyPr/>
        <a:lstStyle/>
        <a:p>
          <a:endParaRPr lang="en-US"/>
        </a:p>
      </dgm:t>
    </dgm:pt>
    <dgm:pt modelId="{A1DF5D89-C4CB-4D04-B1AF-0BC4FB7AE330}">
      <dgm:prSet custT="1"/>
      <dgm:spPr/>
      <dgm:t>
        <a:bodyPr/>
        <a:lstStyle/>
        <a:p>
          <a:r>
            <a:rPr lang="en-US" sz="2400" dirty="0"/>
            <a:t>Classification: </a:t>
          </a:r>
          <a:br>
            <a:rPr lang="en-US" sz="1300" dirty="0"/>
          </a:br>
          <a:br>
            <a:rPr lang="en-US" sz="1300" dirty="0"/>
          </a:br>
          <a:r>
            <a:rPr lang="en-US" sz="1300" dirty="0"/>
            <a:t>the process of sorting many small ideas into larger themes</a:t>
          </a:r>
        </a:p>
      </dgm:t>
    </dgm:pt>
    <dgm:pt modelId="{EC3ABBDB-F736-4173-8255-5837203E76E0}" type="parTrans" cxnId="{CBAF533A-6E9F-4F01-9312-EB029EA53060}">
      <dgm:prSet/>
      <dgm:spPr/>
      <dgm:t>
        <a:bodyPr/>
        <a:lstStyle/>
        <a:p>
          <a:endParaRPr lang="en-US"/>
        </a:p>
      </dgm:t>
    </dgm:pt>
    <dgm:pt modelId="{ED5F52E8-DAAB-4363-B227-049BE94E59EF}" type="sibTrans" cxnId="{CBAF533A-6E9F-4F01-9312-EB029EA53060}">
      <dgm:prSet/>
      <dgm:spPr/>
      <dgm:t>
        <a:bodyPr/>
        <a:lstStyle/>
        <a:p>
          <a:endParaRPr lang="en-US"/>
        </a:p>
      </dgm:t>
    </dgm:pt>
    <dgm:pt modelId="{1C32FAAC-6A9D-4232-99FD-0C9B4A576077}">
      <dgm:prSet custT="1"/>
      <dgm:spPr/>
      <dgm:t>
        <a:bodyPr/>
        <a:lstStyle/>
        <a:p>
          <a:r>
            <a:rPr lang="en-US" sz="2400" dirty="0"/>
            <a:t>Division: </a:t>
          </a:r>
          <a:br>
            <a:rPr lang="en-US" sz="1800" dirty="0"/>
          </a:br>
          <a:br>
            <a:rPr lang="en-US" sz="1800" dirty="0"/>
          </a:br>
          <a:r>
            <a:rPr lang="en-US" sz="1400" dirty="0"/>
            <a:t>the process of breaking one topic down into smaller components</a:t>
          </a:r>
          <a:endParaRPr lang="en-US" sz="1200" dirty="0"/>
        </a:p>
      </dgm:t>
    </dgm:pt>
    <dgm:pt modelId="{CEB8BEFE-A26F-47C5-9CB4-F54D232F79B9}" type="parTrans" cxnId="{43C35074-2169-4461-88D9-F6EE98245F4D}">
      <dgm:prSet/>
      <dgm:spPr/>
      <dgm:t>
        <a:bodyPr/>
        <a:lstStyle/>
        <a:p>
          <a:endParaRPr lang="en-US"/>
        </a:p>
      </dgm:t>
    </dgm:pt>
    <dgm:pt modelId="{FCEB6DB6-78C0-4703-8C88-B839B1E6DA10}" type="sibTrans" cxnId="{43C35074-2169-4461-88D9-F6EE98245F4D}">
      <dgm:prSet/>
      <dgm:spPr/>
      <dgm:t>
        <a:bodyPr/>
        <a:lstStyle/>
        <a:p>
          <a:endParaRPr lang="en-US"/>
        </a:p>
      </dgm:t>
    </dgm:pt>
    <dgm:pt modelId="{633D55B8-31C0-4A37-B9D0-82A3C26AA658}" type="pres">
      <dgm:prSet presAssocID="{48B84FC9-D262-4069-8CF7-EA145B958167}" presName="compositeShape" presStyleCnt="0">
        <dgm:presLayoutVars>
          <dgm:chMax val="7"/>
          <dgm:dir/>
          <dgm:resizeHandles val="exact"/>
        </dgm:presLayoutVars>
      </dgm:prSet>
      <dgm:spPr/>
    </dgm:pt>
    <dgm:pt modelId="{299C7968-FDC1-4E2D-BBAF-9146AF4C2007}" type="pres">
      <dgm:prSet presAssocID="{48B84FC9-D262-4069-8CF7-EA145B958167}" presName="wedge1" presStyleLbl="node1" presStyleIdx="0" presStyleCnt="3"/>
      <dgm:spPr/>
    </dgm:pt>
    <dgm:pt modelId="{21344775-3DE1-4967-9D83-5BC522DB13EA}" type="pres">
      <dgm:prSet presAssocID="{48B84FC9-D262-4069-8CF7-EA145B958167}" presName="wedge1Tx" presStyleLbl="node1" presStyleIdx="0" presStyleCnt="3">
        <dgm:presLayoutVars>
          <dgm:chMax val="0"/>
          <dgm:chPref val="0"/>
          <dgm:bulletEnabled val="1"/>
        </dgm:presLayoutVars>
      </dgm:prSet>
      <dgm:spPr/>
    </dgm:pt>
    <dgm:pt modelId="{B9A2C2D2-F08E-47E6-9C2B-22948D9FA166}" type="pres">
      <dgm:prSet presAssocID="{48B84FC9-D262-4069-8CF7-EA145B958167}" presName="wedge2" presStyleLbl="node1" presStyleIdx="1" presStyleCnt="3"/>
      <dgm:spPr/>
    </dgm:pt>
    <dgm:pt modelId="{3A9ECA93-4128-403E-9211-36BE5CBC2155}" type="pres">
      <dgm:prSet presAssocID="{48B84FC9-D262-4069-8CF7-EA145B958167}" presName="wedge2Tx" presStyleLbl="node1" presStyleIdx="1" presStyleCnt="3">
        <dgm:presLayoutVars>
          <dgm:chMax val="0"/>
          <dgm:chPref val="0"/>
          <dgm:bulletEnabled val="1"/>
        </dgm:presLayoutVars>
      </dgm:prSet>
      <dgm:spPr/>
    </dgm:pt>
    <dgm:pt modelId="{6A533D4A-AB7A-4F06-9F9F-41587032F45E}" type="pres">
      <dgm:prSet presAssocID="{48B84FC9-D262-4069-8CF7-EA145B958167}" presName="wedge3" presStyleLbl="node1" presStyleIdx="2" presStyleCnt="3"/>
      <dgm:spPr/>
    </dgm:pt>
    <dgm:pt modelId="{3FDDEA9F-E238-4EBC-89CB-736055B8B893}" type="pres">
      <dgm:prSet presAssocID="{48B84FC9-D262-4069-8CF7-EA145B958167}" presName="wedge3Tx" presStyleLbl="node1" presStyleIdx="2" presStyleCnt="3">
        <dgm:presLayoutVars>
          <dgm:chMax val="0"/>
          <dgm:chPref val="0"/>
          <dgm:bulletEnabled val="1"/>
        </dgm:presLayoutVars>
      </dgm:prSet>
      <dgm:spPr/>
    </dgm:pt>
  </dgm:ptLst>
  <dgm:cxnLst>
    <dgm:cxn modelId="{5FA14108-36EF-4DE8-83F5-6EC3B7A6093E}" type="presOf" srcId="{A1DF5D89-C4CB-4D04-B1AF-0BC4FB7AE330}" destId="{3A9ECA93-4128-403E-9211-36BE5CBC2155}" srcOrd="1" destOrd="0" presId="urn:microsoft.com/office/officeart/2005/8/layout/chart3"/>
    <dgm:cxn modelId="{D9205E0A-3DB2-42FF-8B67-7C9CE96E1E63}" type="presOf" srcId="{A1DF5D89-C4CB-4D04-B1AF-0BC4FB7AE330}" destId="{B9A2C2D2-F08E-47E6-9C2B-22948D9FA166}" srcOrd="0" destOrd="0" presId="urn:microsoft.com/office/officeart/2005/8/layout/chart3"/>
    <dgm:cxn modelId="{CBAF533A-6E9F-4F01-9312-EB029EA53060}" srcId="{48B84FC9-D262-4069-8CF7-EA145B958167}" destId="{A1DF5D89-C4CB-4D04-B1AF-0BC4FB7AE330}" srcOrd="1" destOrd="0" parTransId="{EC3ABBDB-F736-4173-8255-5837203E76E0}" sibTransId="{ED5F52E8-DAAB-4363-B227-049BE94E59EF}"/>
    <dgm:cxn modelId="{4B093372-1A92-45D7-AD3F-D32A5319A618}" type="presOf" srcId="{48B84FC9-D262-4069-8CF7-EA145B958167}" destId="{633D55B8-31C0-4A37-B9D0-82A3C26AA658}" srcOrd="0" destOrd="0" presId="urn:microsoft.com/office/officeart/2005/8/layout/chart3"/>
    <dgm:cxn modelId="{43C35074-2169-4461-88D9-F6EE98245F4D}" srcId="{48B84FC9-D262-4069-8CF7-EA145B958167}" destId="{1C32FAAC-6A9D-4232-99FD-0C9B4A576077}" srcOrd="2" destOrd="0" parTransId="{CEB8BEFE-A26F-47C5-9CB4-F54D232F79B9}" sibTransId="{FCEB6DB6-78C0-4703-8C88-B839B1E6DA10}"/>
    <dgm:cxn modelId="{063F2BC4-D4FB-4185-88F9-48106BE00BE6}" type="presOf" srcId="{10F765E7-136E-4E93-A580-578B3DD8531B}" destId="{299C7968-FDC1-4E2D-BBAF-9146AF4C2007}" srcOrd="0" destOrd="0" presId="urn:microsoft.com/office/officeart/2005/8/layout/chart3"/>
    <dgm:cxn modelId="{F620CECC-50F7-4D60-822C-52A35146D94C}" type="presOf" srcId="{10F765E7-136E-4E93-A580-578B3DD8531B}" destId="{21344775-3DE1-4967-9D83-5BC522DB13EA}" srcOrd="1" destOrd="0" presId="urn:microsoft.com/office/officeart/2005/8/layout/chart3"/>
    <dgm:cxn modelId="{B95E1CE0-42BF-410D-BD21-3F6AACDC3B82}" srcId="{48B84FC9-D262-4069-8CF7-EA145B958167}" destId="{10F765E7-136E-4E93-A580-578B3DD8531B}" srcOrd="0" destOrd="0" parTransId="{58CE81BD-132A-4283-9E92-A6E5A5D056DF}" sibTransId="{393C7080-EEEB-40FC-99EA-5303A17ABAEB}"/>
    <dgm:cxn modelId="{32B92BE6-CD19-4989-8E25-A80C0BD79CBF}" type="presOf" srcId="{1C32FAAC-6A9D-4232-99FD-0C9B4A576077}" destId="{3FDDEA9F-E238-4EBC-89CB-736055B8B893}" srcOrd="1" destOrd="0" presId="urn:microsoft.com/office/officeart/2005/8/layout/chart3"/>
    <dgm:cxn modelId="{90E5A2ED-2606-431C-8704-32F73466862D}" type="presOf" srcId="{1C32FAAC-6A9D-4232-99FD-0C9B4A576077}" destId="{6A533D4A-AB7A-4F06-9F9F-41587032F45E}" srcOrd="0" destOrd="0" presId="urn:microsoft.com/office/officeart/2005/8/layout/chart3"/>
    <dgm:cxn modelId="{A131BE89-C942-4381-9BFE-E61D0DDEDA7E}" type="presParOf" srcId="{633D55B8-31C0-4A37-B9D0-82A3C26AA658}" destId="{299C7968-FDC1-4E2D-BBAF-9146AF4C2007}" srcOrd="0" destOrd="0" presId="urn:microsoft.com/office/officeart/2005/8/layout/chart3"/>
    <dgm:cxn modelId="{24F6C44E-8731-4BF0-9FCA-CFB56721CA7C}" type="presParOf" srcId="{633D55B8-31C0-4A37-B9D0-82A3C26AA658}" destId="{21344775-3DE1-4967-9D83-5BC522DB13EA}" srcOrd="1" destOrd="0" presId="urn:microsoft.com/office/officeart/2005/8/layout/chart3"/>
    <dgm:cxn modelId="{6B56010B-EE5E-41D6-91E1-3B79499C74B7}" type="presParOf" srcId="{633D55B8-31C0-4A37-B9D0-82A3C26AA658}" destId="{B9A2C2D2-F08E-47E6-9C2B-22948D9FA166}" srcOrd="2" destOrd="0" presId="urn:microsoft.com/office/officeart/2005/8/layout/chart3"/>
    <dgm:cxn modelId="{6F871C38-8091-4C53-82F5-DDA5B8B0BBB6}" type="presParOf" srcId="{633D55B8-31C0-4A37-B9D0-82A3C26AA658}" destId="{3A9ECA93-4128-403E-9211-36BE5CBC2155}" srcOrd="3" destOrd="0" presId="urn:microsoft.com/office/officeart/2005/8/layout/chart3"/>
    <dgm:cxn modelId="{E4A5B484-25C5-4DE9-8392-8130F198B0D3}" type="presParOf" srcId="{633D55B8-31C0-4A37-B9D0-82A3C26AA658}" destId="{6A533D4A-AB7A-4F06-9F9F-41587032F45E}" srcOrd="4" destOrd="0" presId="urn:microsoft.com/office/officeart/2005/8/layout/chart3"/>
    <dgm:cxn modelId="{C38FDCFF-8514-4235-AF48-D1CEC39D39E2}" type="presParOf" srcId="{633D55B8-31C0-4A37-B9D0-82A3C26AA658}" destId="{3FDDEA9F-E238-4EBC-89CB-736055B8B893}" srcOrd="5" destOrd="0" presId="urn:microsoft.com/office/officeart/2005/8/layout/char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E78CE31-46FF-4246-8E0B-DFDB125BD08C}"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2CD069A9-DBEA-4C5B-8B42-7E351897EEFE}">
      <dgm:prSet/>
      <dgm:spPr/>
      <dgm:t>
        <a:bodyPr/>
        <a:lstStyle/>
        <a:p>
          <a:r>
            <a:rPr lang="en-US" dirty="0"/>
            <a:t>Degree / Rank: </a:t>
          </a:r>
        </a:p>
        <a:p>
          <a:r>
            <a:rPr lang="en-US" dirty="0"/>
            <a:t>	sorting by importance, need, or merit</a:t>
          </a:r>
        </a:p>
      </dgm:t>
    </dgm:pt>
    <dgm:pt modelId="{54A37499-9DB8-4FEB-81BA-6965F8993146}" type="parTrans" cxnId="{F9F601AD-6D3E-43B4-9A63-419A5D4955AE}">
      <dgm:prSet/>
      <dgm:spPr/>
      <dgm:t>
        <a:bodyPr/>
        <a:lstStyle/>
        <a:p>
          <a:endParaRPr lang="en-US"/>
        </a:p>
      </dgm:t>
    </dgm:pt>
    <dgm:pt modelId="{61DBB0FC-9E91-431B-ACA7-18E0AE84AF9B}" type="sibTrans" cxnId="{F9F601AD-6D3E-43B4-9A63-419A5D4955AE}">
      <dgm:prSet/>
      <dgm:spPr/>
      <dgm:t>
        <a:bodyPr/>
        <a:lstStyle/>
        <a:p>
          <a:endParaRPr lang="en-US"/>
        </a:p>
      </dgm:t>
    </dgm:pt>
    <dgm:pt modelId="{8BFEA8EF-2FF9-4BCD-9B57-BB6EB28FFBE5}">
      <dgm:prSet/>
      <dgm:spPr/>
      <dgm:t>
        <a:bodyPr/>
        <a:lstStyle/>
        <a:p>
          <a:r>
            <a:rPr lang="en-US" dirty="0"/>
            <a:t>Development: </a:t>
          </a:r>
        </a:p>
        <a:p>
          <a:r>
            <a:rPr lang="en-US" dirty="0"/>
            <a:t>	sorting by evolving stages (often chronological stages)</a:t>
          </a:r>
        </a:p>
      </dgm:t>
    </dgm:pt>
    <dgm:pt modelId="{62A6D6D4-D206-4069-8DD7-83BFF593853A}" type="parTrans" cxnId="{8B42D58D-BAFC-4A28-8795-9BE13B7B984B}">
      <dgm:prSet/>
      <dgm:spPr/>
      <dgm:t>
        <a:bodyPr/>
        <a:lstStyle/>
        <a:p>
          <a:endParaRPr lang="en-US"/>
        </a:p>
      </dgm:t>
    </dgm:pt>
    <dgm:pt modelId="{4990693A-3094-40F0-A5E2-67198899ABDB}" type="sibTrans" cxnId="{8B42D58D-BAFC-4A28-8795-9BE13B7B984B}">
      <dgm:prSet/>
      <dgm:spPr/>
      <dgm:t>
        <a:bodyPr/>
        <a:lstStyle/>
        <a:p>
          <a:endParaRPr lang="en-US"/>
        </a:p>
      </dgm:t>
    </dgm:pt>
    <dgm:pt modelId="{A446C189-C945-4580-8A43-C475D10FE25D}">
      <dgm:prSet/>
      <dgm:spPr/>
      <dgm:t>
        <a:bodyPr/>
        <a:lstStyle/>
        <a:p>
          <a:r>
            <a:rPr lang="en-US" dirty="0"/>
            <a:t>Spatial Ordering: </a:t>
          </a:r>
        </a:p>
        <a:p>
          <a:r>
            <a:rPr lang="en-US" dirty="0"/>
            <a:t>	sorting information based on its physical location/relationship to other information. </a:t>
          </a:r>
        </a:p>
      </dgm:t>
    </dgm:pt>
    <dgm:pt modelId="{970494EE-2E32-4CD5-9F1D-69421081ABA1}" type="parTrans" cxnId="{602B3364-09F8-451C-8660-D21ABF8FD2F8}">
      <dgm:prSet/>
      <dgm:spPr/>
      <dgm:t>
        <a:bodyPr/>
        <a:lstStyle/>
        <a:p>
          <a:endParaRPr lang="en-US"/>
        </a:p>
      </dgm:t>
    </dgm:pt>
    <dgm:pt modelId="{FB429AE6-FC90-4B81-A98A-8B7B238EA195}" type="sibTrans" cxnId="{602B3364-09F8-451C-8660-D21ABF8FD2F8}">
      <dgm:prSet/>
      <dgm:spPr/>
      <dgm:t>
        <a:bodyPr/>
        <a:lstStyle/>
        <a:p>
          <a:endParaRPr lang="en-US"/>
        </a:p>
      </dgm:t>
    </dgm:pt>
    <dgm:pt modelId="{B05CFE30-1CB0-4958-821C-89B19901BA56}">
      <dgm:prSet/>
      <dgm:spPr/>
      <dgm:t>
        <a:bodyPr/>
        <a:lstStyle/>
        <a:p>
          <a:r>
            <a:rPr lang="en-US" dirty="0"/>
            <a:t>Comparison / Contrast: </a:t>
          </a:r>
        </a:p>
        <a:p>
          <a:r>
            <a:rPr lang="en-US" dirty="0"/>
            <a:t>	the process of sorting similarities or differences according to a mutual factor</a:t>
          </a:r>
        </a:p>
      </dgm:t>
    </dgm:pt>
    <dgm:pt modelId="{7D08757B-6FC7-4FF0-AEA5-8D3581D79C14}" type="parTrans" cxnId="{063DE8D2-704D-40DB-900E-53BA52D4556D}">
      <dgm:prSet/>
      <dgm:spPr/>
      <dgm:t>
        <a:bodyPr/>
        <a:lstStyle/>
        <a:p>
          <a:endParaRPr lang="en-US"/>
        </a:p>
      </dgm:t>
    </dgm:pt>
    <dgm:pt modelId="{65DA1509-DFAA-48CB-BAB6-1D42C640CD6F}" type="sibTrans" cxnId="{063DE8D2-704D-40DB-900E-53BA52D4556D}">
      <dgm:prSet/>
      <dgm:spPr/>
      <dgm:t>
        <a:bodyPr/>
        <a:lstStyle/>
        <a:p>
          <a:endParaRPr lang="en-US"/>
        </a:p>
      </dgm:t>
    </dgm:pt>
    <dgm:pt modelId="{F8BDF9D2-5236-4092-90B8-755EF0769A5C}" type="pres">
      <dgm:prSet presAssocID="{0E78CE31-46FF-4246-8E0B-DFDB125BD08C}" presName="root" presStyleCnt="0">
        <dgm:presLayoutVars>
          <dgm:dir/>
          <dgm:resizeHandles val="exact"/>
        </dgm:presLayoutVars>
      </dgm:prSet>
      <dgm:spPr/>
    </dgm:pt>
    <dgm:pt modelId="{39583472-A6DD-45C9-A0B2-98F7F3B4CAEA}" type="pres">
      <dgm:prSet presAssocID="{2CD069A9-DBEA-4C5B-8B42-7E351897EEFE}" presName="compNode" presStyleCnt="0"/>
      <dgm:spPr/>
    </dgm:pt>
    <dgm:pt modelId="{4D887342-6388-4B40-B9F9-7EE484171314}" type="pres">
      <dgm:prSet presAssocID="{2CD069A9-DBEA-4C5B-8B42-7E351897EEFE}" presName="bgRect" presStyleLbl="bgShp" presStyleIdx="0" presStyleCnt="4"/>
      <dgm:spPr/>
    </dgm:pt>
    <dgm:pt modelId="{2D619EFE-4D56-4CC7-AA62-A2519279B2B9}" type="pres">
      <dgm:prSet presAssocID="{2CD069A9-DBEA-4C5B-8B42-7E351897EEFE}"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aptain"/>
        </a:ext>
      </dgm:extLst>
    </dgm:pt>
    <dgm:pt modelId="{17EC8350-8A83-4B5C-ABE4-96E93763E173}" type="pres">
      <dgm:prSet presAssocID="{2CD069A9-DBEA-4C5B-8B42-7E351897EEFE}" presName="spaceRect" presStyleCnt="0"/>
      <dgm:spPr/>
    </dgm:pt>
    <dgm:pt modelId="{187E1459-68F5-4FCF-9F51-DC4DDE487DEC}" type="pres">
      <dgm:prSet presAssocID="{2CD069A9-DBEA-4C5B-8B42-7E351897EEFE}" presName="parTx" presStyleLbl="revTx" presStyleIdx="0" presStyleCnt="4">
        <dgm:presLayoutVars>
          <dgm:chMax val="0"/>
          <dgm:chPref val="0"/>
        </dgm:presLayoutVars>
      </dgm:prSet>
      <dgm:spPr/>
    </dgm:pt>
    <dgm:pt modelId="{32EC3EA2-8BB3-47D1-8575-E0A8EADE31FB}" type="pres">
      <dgm:prSet presAssocID="{61DBB0FC-9E91-431B-ACA7-18E0AE84AF9B}" presName="sibTrans" presStyleCnt="0"/>
      <dgm:spPr/>
    </dgm:pt>
    <dgm:pt modelId="{9DF6B3D1-89A8-4676-AB9E-FEF9838BAA66}" type="pres">
      <dgm:prSet presAssocID="{8BFEA8EF-2FF9-4BCD-9B57-BB6EB28FFBE5}" presName="compNode" presStyleCnt="0"/>
      <dgm:spPr/>
    </dgm:pt>
    <dgm:pt modelId="{2807B309-024A-4446-9618-15B7E425A30F}" type="pres">
      <dgm:prSet presAssocID="{8BFEA8EF-2FF9-4BCD-9B57-BB6EB28FFBE5}" presName="bgRect" presStyleLbl="bgShp" presStyleIdx="1" presStyleCnt="4"/>
      <dgm:spPr/>
    </dgm:pt>
    <dgm:pt modelId="{F3344DC8-41FA-4FCB-AB42-76D3615CA447}" type="pres">
      <dgm:prSet presAssocID="{8BFEA8EF-2FF9-4BCD-9B57-BB6EB28FFBE5}"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Arrow Circle"/>
        </a:ext>
      </dgm:extLst>
    </dgm:pt>
    <dgm:pt modelId="{49F6DB24-F0DC-40CF-8B22-4FE0EE4DE343}" type="pres">
      <dgm:prSet presAssocID="{8BFEA8EF-2FF9-4BCD-9B57-BB6EB28FFBE5}" presName="spaceRect" presStyleCnt="0"/>
      <dgm:spPr/>
    </dgm:pt>
    <dgm:pt modelId="{ACF22FCD-0AB6-4742-917E-DAF2F2432B36}" type="pres">
      <dgm:prSet presAssocID="{8BFEA8EF-2FF9-4BCD-9B57-BB6EB28FFBE5}" presName="parTx" presStyleLbl="revTx" presStyleIdx="1" presStyleCnt="4">
        <dgm:presLayoutVars>
          <dgm:chMax val="0"/>
          <dgm:chPref val="0"/>
        </dgm:presLayoutVars>
      </dgm:prSet>
      <dgm:spPr/>
    </dgm:pt>
    <dgm:pt modelId="{9749FB6F-EF4B-41E2-9B15-B7EA5F4B6E20}" type="pres">
      <dgm:prSet presAssocID="{4990693A-3094-40F0-A5E2-67198899ABDB}" presName="sibTrans" presStyleCnt="0"/>
      <dgm:spPr/>
    </dgm:pt>
    <dgm:pt modelId="{35ADDCEF-B478-4CEF-BE7B-C49D4FB74BDB}" type="pres">
      <dgm:prSet presAssocID="{A446C189-C945-4580-8A43-C475D10FE25D}" presName="compNode" presStyleCnt="0"/>
      <dgm:spPr/>
    </dgm:pt>
    <dgm:pt modelId="{BB76A8EE-5F77-435B-985C-99930E037CF6}" type="pres">
      <dgm:prSet presAssocID="{A446C189-C945-4580-8A43-C475D10FE25D}" presName="bgRect" presStyleLbl="bgShp" presStyleIdx="2" presStyleCnt="4"/>
      <dgm:spPr/>
    </dgm:pt>
    <dgm:pt modelId="{61256886-D6E4-4CCF-93F5-D3192AB53489}" type="pres">
      <dgm:prSet presAssocID="{A446C189-C945-4580-8A43-C475D10FE25D}"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User Network"/>
        </a:ext>
      </dgm:extLst>
    </dgm:pt>
    <dgm:pt modelId="{7221376E-AEEF-4965-986E-06606CEF48F0}" type="pres">
      <dgm:prSet presAssocID="{A446C189-C945-4580-8A43-C475D10FE25D}" presName="spaceRect" presStyleCnt="0"/>
      <dgm:spPr/>
    </dgm:pt>
    <dgm:pt modelId="{44459F5C-C03A-498E-B747-664C280640EB}" type="pres">
      <dgm:prSet presAssocID="{A446C189-C945-4580-8A43-C475D10FE25D}" presName="parTx" presStyleLbl="revTx" presStyleIdx="2" presStyleCnt="4">
        <dgm:presLayoutVars>
          <dgm:chMax val="0"/>
          <dgm:chPref val="0"/>
        </dgm:presLayoutVars>
      </dgm:prSet>
      <dgm:spPr/>
    </dgm:pt>
    <dgm:pt modelId="{A004D4C6-3576-4027-9F99-710B530F0D1B}" type="pres">
      <dgm:prSet presAssocID="{FB429AE6-FC90-4B81-A98A-8B7B238EA195}" presName="sibTrans" presStyleCnt="0"/>
      <dgm:spPr/>
    </dgm:pt>
    <dgm:pt modelId="{0323D141-A1B9-4702-BA33-84693C2FA188}" type="pres">
      <dgm:prSet presAssocID="{B05CFE30-1CB0-4958-821C-89B19901BA56}" presName="compNode" presStyleCnt="0"/>
      <dgm:spPr/>
    </dgm:pt>
    <dgm:pt modelId="{4DE4297F-099A-4C61-879B-82B8D84E548D}" type="pres">
      <dgm:prSet presAssocID="{B05CFE30-1CB0-4958-821C-89B19901BA56}" presName="bgRect" presStyleLbl="bgShp" presStyleIdx="3" presStyleCnt="4"/>
      <dgm:spPr/>
    </dgm:pt>
    <dgm:pt modelId="{7C1ACE01-0D60-4236-B8BB-B31599ED922C}" type="pres">
      <dgm:prSet presAssocID="{B05CFE30-1CB0-4958-821C-89B19901BA56}"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Venn Diagram"/>
        </a:ext>
      </dgm:extLst>
    </dgm:pt>
    <dgm:pt modelId="{ABEDDEA7-EFFE-4A0E-B794-67C0DA7AA31D}" type="pres">
      <dgm:prSet presAssocID="{B05CFE30-1CB0-4958-821C-89B19901BA56}" presName="spaceRect" presStyleCnt="0"/>
      <dgm:spPr/>
    </dgm:pt>
    <dgm:pt modelId="{8F599BD3-1BB1-449D-A736-A5DC8B6A660A}" type="pres">
      <dgm:prSet presAssocID="{B05CFE30-1CB0-4958-821C-89B19901BA56}" presName="parTx" presStyleLbl="revTx" presStyleIdx="3" presStyleCnt="4">
        <dgm:presLayoutVars>
          <dgm:chMax val="0"/>
          <dgm:chPref val="0"/>
        </dgm:presLayoutVars>
      </dgm:prSet>
      <dgm:spPr/>
    </dgm:pt>
  </dgm:ptLst>
  <dgm:cxnLst>
    <dgm:cxn modelId="{B77C1C07-4104-496C-8948-F7F78476C6AE}" type="presOf" srcId="{0E78CE31-46FF-4246-8E0B-DFDB125BD08C}" destId="{F8BDF9D2-5236-4092-90B8-755EF0769A5C}" srcOrd="0" destOrd="0" presId="urn:microsoft.com/office/officeart/2018/2/layout/IconVerticalSolidList"/>
    <dgm:cxn modelId="{C4897E29-9DB1-4EB4-BED7-4F2D4E060FCD}" type="presOf" srcId="{B05CFE30-1CB0-4958-821C-89B19901BA56}" destId="{8F599BD3-1BB1-449D-A736-A5DC8B6A660A}" srcOrd="0" destOrd="0" presId="urn:microsoft.com/office/officeart/2018/2/layout/IconVerticalSolidList"/>
    <dgm:cxn modelId="{3D92572C-FB79-419A-856B-8976C5D664D4}" type="presOf" srcId="{8BFEA8EF-2FF9-4BCD-9B57-BB6EB28FFBE5}" destId="{ACF22FCD-0AB6-4742-917E-DAF2F2432B36}" srcOrd="0" destOrd="0" presId="urn:microsoft.com/office/officeart/2018/2/layout/IconVerticalSolidList"/>
    <dgm:cxn modelId="{602B3364-09F8-451C-8660-D21ABF8FD2F8}" srcId="{0E78CE31-46FF-4246-8E0B-DFDB125BD08C}" destId="{A446C189-C945-4580-8A43-C475D10FE25D}" srcOrd="2" destOrd="0" parTransId="{970494EE-2E32-4CD5-9F1D-69421081ABA1}" sibTransId="{FB429AE6-FC90-4B81-A98A-8B7B238EA195}"/>
    <dgm:cxn modelId="{C871AD83-6D8A-4AA1-8A21-896279662A52}" type="presOf" srcId="{A446C189-C945-4580-8A43-C475D10FE25D}" destId="{44459F5C-C03A-498E-B747-664C280640EB}" srcOrd="0" destOrd="0" presId="urn:microsoft.com/office/officeart/2018/2/layout/IconVerticalSolidList"/>
    <dgm:cxn modelId="{AE04A984-1362-4083-9F4D-68B8A2E2F964}" type="presOf" srcId="{2CD069A9-DBEA-4C5B-8B42-7E351897EEFE}" destId="{187E1459-68F5-4FCF-9F51-DC4DDE487DEC}" srcOrd="0" destOrd="0" presId="urn:microsoft.com/office/officeart/2018/2/layout/IconVerticalSolidList"/>
    <dgm:cxn modelId="{8B42D58D-BAFC-4A28-8795-9BE13B7B984B}" srcId="{0E78CE31-46FF-4246-8E0B-DFDB125BD08C}" destId="{8BFEA8EF-2FF9-4BCD-9B57-BB6EB28FFBE5}" srcOrd="1" destOrd="0" parTransId="{62A6D6D4-D206-4069-8DD7-83BFF593853A}" sibTransId="{4990693A-3094-40F0-A5E2-67198899ABDB}"/>
    <dgm:cxn modelId="{F9F601AD-6D3E-43B4-9A63-419A5D4955AE}" srcId="{0E78CE31-46FF-4246-8E0B-DFDB125BD08C}" destId="{2CD069A9-DBEA-4C5B-8B42-7E351897EEFE}" srcOrd="0" destOrd="0" parTransId="{54A37499-9DB8-4FEB-81BA-6965F8993146}" sibTransId="{61DBB0FC-9E91-431B-ACA7-18E0AE84AF9B}"/>
    <dgm:cxn modelId="{063DE8D2-704D-40DB-900E-53BA52D4556D}" srcId="{0E78CE31-46FF-4246-8E0B-DFDB125BD08C}" destId="{B05CFE30-1CB0-4958-821C-89B19901BA56}" srcOrd="3" destOrd="0" parTransId="{7D08757B-6FC7-4FF0-AEA5-8D3581D79C14}" sibTransId="{65DA1509-DFAA-48CB-BAB6-1D42C640CD6F}"/>
    <dgm:cxn modelId="{D0B289DC-B0E7-45B7-AD9A-FFDEC5BA325B}" type="presParOf" srcId="{F8BDF9D2-5236-4092-90B8-755EF0769A5C}" destId="{39583472-A6DD-45C9-A0B2-98F7F3B4CAEA}" srcOrd="0" destOrd="0" presId="urn:microsoft.com/office/officeart/2018/2/layout/IconVerticalSolidList"/>
    <dgm:cxn modelId="{CFBFD3C5-2977-41C8-8A55-771A13802697}" type="presParOf" srcId="{39583472-A6DD-45C9-A0B2-98F7F3B4CAEA}" destId="{4D887342-6388-4B40-B9F9-7EE484171314}" srcOrd="0" destOrd="0" presId="urn:microsoft.com/office/officeart/2018/2/layout/IconVerticalSolidList"/>
    <dgm:cxn modelId="{A2D8D9FB-D778-482E-892E-064A0E04B3F9}" type="presParOf" srcId="{39583472-A6DD-45C9-A0B2-98F7F3B4CAEA}" destId="{2D619EFE-4D56-4CC7-AA62-A2519279B2B9}" srcOrd="1" destOrd="0" presId="urn:microsoft.com/office/officeart/2018/2/layout/IconVerticalSolidList"/>
    <dgm:cxn modelId="{E82B108E-441A-42D4-BA36-CF266782F4D0}" type="presParOf" srcId="{39583472-A6DD-45C9-A0B2-98F7F3B4CAEA}" destId="{17EC8350-8A83-4B5C-ABE4-96E93763E173}" srcOrd="2" destOrd="0" presId="urn:microsoft.com/office/officeart/2018/2/layout/IconVerticalSolidList"/>
    <dgm:cxn modelId="{5E2A6FB1-9AFD-48CC-84C5-644152E8A338}" type="presParOf" srcId="{39583472-A6DD-45C9-A0B2-98F7F3B4CAEA}" destId="{187E1459-68F5-4FCF-9F51-DC4DDE487DEC}" srcOrd="3" destOrd="0" presId="urn:microsoft.com/office/officeart/2018/2/layout/IconVerticalSolidList"/>
    <dgm:cxn modelId="{F6BEA761-ECAB-4374-8286-5275AE5A490A}" type="presParOf" srcId="{F8BDF9D2-5236-4092-90B8-755EF0769A5C}" destId="{32EC3EA2-8BB3-47D1-8575-E0A8EADE31FB}" srcOrd="1" destOrd="0" presId="urn:microsoft.com/office/officeart/2018/2/layout/IconVerticalSolidList"/>
    <dgm:cxn modelId="{19845EFC-E194-4B7F-8B6F-E4A3F1B6D4F5}" type="presParOf" srcId="{F8BDF9D2-5236-4092-90B8-755EF0769A5C}" destId="{9DF6B3D1-89A8-4676-AB9E-FEF9838BAA66}" srcOrd="2" destOrd="0" presId="urn:microsoft.com/office/officeart/2018/2/layout/IconVerticalSolidList"/>
    <dgm:cxn modelId="{D3EB081B-EED6-48D9-9F43-09857428E22E}" type="presParOf" srcId="{9DF6B3D1-89A8-4676-AB9E-FEF9838BAA66}" destId="{2807B309-024A-4446-9618-15B7E425A30F}" srcOrd="0" destOrd="0" presId="urn:microsoft.com/office/officeart/2018/2/layout/IconVerticalSolidList"/>
    <dgm:cxn modelId="{F0BE02AA-3C21-445B-919B-A2CB1184DEF5}" type="presParOf" srcId="{9DF6B3D1-89A8-4676-AB9E-FEF9838BAA66}" destId="{F3344DC8-41FA-4FCB-AB42-76D3615CA447}" srcOrd="1" destOrd="0" presId="urn:microsoft.com/office/officeart/2018/2/layout/IconVerticalSolidList"/>
    <dgm:cxn modelId="{A2F38858-B98B-44FA-BE7A-229AA95302A7}" type="presParOf" srcId="{9DF6B3D1-89A8-4676-AB9E-FEF9838BAA66}" destId="{49F6DB24-F0DC-40CF-8B22-4FE0EE4DE343}" srcOrd="2" destOrd="0" presId="urn:microsoft.com/office/officeart/2018/2/layout/IconVerticalSolidList"/>
    <dgm:cxn modelId="{5ED1233B-3200-44B4-AF64-DF41F6ADFDE2}" type="presParOf" srcId="{9DF6B3D1-89A8-4676-AB9E-FEF9838BAA66}" destId="{ACF22FCD-0AB6-4742-917E-DAF2F2432B36}" srcOrd="3" destOrd="0" presId="urn:microsoft.com/office/officeart/2018/2/layout/IconVerticalSolidList"/>
    <dgm:cxn modelId="{439D9809-0620-4E0D-93D6-BA779951021C}" type="presParOf" srcId="{F8BDF9D2-5236-4092-90B8-755EF0769A5C}" destId="{9749FB6F-EF4B-41E2-9B15-B7EA5F4B6E20}" srcOrd="3" destOrd="0" presId="urn:microsoft.com/office/officeart/2018/2/layout/IconVerticalSolidList"/>
    <dgm:cxn modelId="{EC7C2899-B84C-42A8-A9D1-ACA65DBF4D00}" type="presParOf" srcId="{F8BDF9D2-5236-4092-90B8-755EF0769A5C}" destId="{35ADDCEF-B478-4CEF-BE7B-C49D4FB74BDB}" srcOrd="4" destOrd="0" presId="urn:microsoft.com/office/officeart/2018/2/layout/IconVerticalSolidList"/>
    <dgm:cxn modelId="{1FCD2553-CC79-40CD-B8E4-982D47679327}" type="presParOf" srcId="{35ADDCEF-B478-4CEF-BE7B-C49D4FB74BDB}" destId="{BB76A8EE-5F77-435B-985C-99930E037CF6}" srcOrd="0" destOrd="0" presId="urn:microsoft.com/office/officeart/2018/2/layout/IconVerticalSolidList"/>
    <dgm:cxn modelId="{2BDBD6A5-E030-4FC2-9E06-35833CD596FA}" type="presParOf" srcId="{35ADDCEF-B478-4CEF-BE7B-C49D4FB74BDB}" destId="{61256886-D6E4-4CCF-93F5-D3192AB53489}" srcOrd="1" destOrd="0" presId="urn:microsoft.com/office/officeart/2018/2/layout/IconVerticalSolidList"/>
    <dgm:cxn modelId="{F8D63792-7D9B-466A-A3CD-770CB05544D3}" type="presParOf" srcId="{35ADDCEF-B478-4CEF-BE7B-C49D4FB74BDB}" destId="{7221376E-AEEF-4965-986E-06606CEF48F0}" srcOrd="2" destOrd="0" presId="urn:microsoft.com/office/officeart/2018/2/layout/IconVerticalSolidList"/>
    <dgm:cxn modelId="{58128BBF-DFF8-41DB-BF67-BDF5BB6CFD22}" type="presParOf" srcId="{35ADDCEF-B478-4CEF-BE7B-C49D4FB74BDB}" destId="{44459F5C-C03A-498E-B747-664C280640EB}" srcOrd="3" destOrd="0" presId="urn:microsoft.com/office/officeart/2018/2/layout/IconVerticalSolidList"/>
    <dgm:cxn modelId="{5398B3C4-8C5A-4069-BE63-D39FDDDDDA06}" type="presParOf" srcId="{F8BDF9D2-5236-4092-90B8-755EF0769A5C}" destId="{A004D4C6-3576-4027-9F99-710B530F0D1B}" srcOrd="5" destOrd="0" presId="urn:microsoft.com/office/officeart/2018/2/layout/IconVerticalSolidList"/>
    <dgm:cxn modelId="{EFE5D38B-2C9E-4904-98AB-F5D13AF402F3}" type="presParOf" srcId="{F8BDF9D2-5236-4092-90B8-755EF0769A5C}" destId="{0323D141-A1B9-4702-BA33-84693C2FA188}" srcOrd="6" destOrd="0" presId="urn:microsoft.com/office/officeart/2018/2/layout/IconVerticalSolidList"/>
    <dgm:cxn modelId="{DDEDD269-230E-4723-9F48-8C2996F1655C}" type="presParOf" srcId="{0323D141-A1B9-4702-BA33-84693C2FA188}" destId="{4DE4297F-099A-4C61-879B-82B8D84E548D}" srcOrd="0" destOrd="0" presId="urn:microsoft.com/office/officeart/2018/2/layout/IconVerticalSolidList"/>
    <dgm:cxn modelId="{FE9E9D2A-D2BC-4A1C-88C2-24EEDE71C326}" type="presParOf" srcId="{0323D141-A1B9-4702-BA33-84693C2FA188}" destId="{7C1ACE01-0D60-4236-B8BB-B31599ED922C}" srcOrd="1" destOrd="0" presId="urn:microsoft.com/office/officeart/2018/2/layout/IconVerticalSolidList"/>
    <dgm:cxn modelId="{1E7EABF7-E841-41A4-BE14-F67F2B45D43F}" type="presParOf" srcId="{0323D141-A1B9-4702-BA33-84693C2FA188}" destId="{ABEDDEA7-EFFE-4A0E-B794-67C0DA7AA31D}" srcOrd="2" destOrd="0" presId="urn:microsoft.com/office/officeart/2018/2/layout/IconVerticalSolidList"/>
    <dgm:cxn modelId="{F0B0A31C-8D3B-453F-8F3A-5208D4E183CF}" type="presParOf" srcId="{0323D141-A1B9-4702-BA33-84693C2FA188}" destId="{8F599BD3-1BB1-449D-A736-A5DC8B6A660A}"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5A13358-4672-4319-AB23-AF2C3D9DD071}"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44842D04-434F-4340-BF97-3AB724ACE9E3}">
      <dgm:prSet/>
      <dgm:spPr/>
      <dgm:t>
        <a:bodyPr/>
        <a:lstStyle/>
        <a:p>
          <a:r>
            <a:rPr lang="en-US" dirty="0"/>
            <a:t>Causation / Effect: </a:t>
          </a:r>
        </a:p>
        <a:p>
          <a:r>
            <a:rPr lang="en-US" dirty="0"/>
            <a:t>division into causes and effects</a:t>
          </a:r>
        </a:p>
      </dgm:t>
    </dgm:pt>
    <dgm:pt modelId="{604B2B4D-2001-439D-A855-0037061F9317}" type="parTrans" cxnId="{F6E7E1BC-0D97-48BE-A318-5E422BE70567}">
      <dgm:prSet/>
      <dgm:spPr/>
      <dgm:t>
        <a:bodyPr/>
        <a:lstStyle/>
        <a:p>
          <a:endParaRPr lang="en-US"/>
        </a:p>
      </dgm:t>
    </dgm:pt>
    <dgm:pt modelId="{4A90157A-7EE2-4BA8-9DF7-B283559804DC}" type="sibTrans" cxnId="{F6E7E1BC-0D97-48BE-A318-5E422BE70567}">
      <dgm:prSet/>
      <dgm:spPr/>
      <dgm:t>
        <a:bodyPr/>
        <a:lstStyle/>
        <a:p>
          <a:endParaRPr lang="en-US"/>
        </a:p>
      </dgm:t>
    </dgm:pt>
    <dgm:pt modelId="{6C7AFEAB-A7C5-47F3-851C-7373BFADB5E0}">
      <dgm:prSet/>
      <dgm:spPr/>
      <dgm:t>
        <a:bodyPr/>
        <a:lstStyle/>
        <a:p>
          <a:r>
            <a:rPr lang="en-US" dirty="0"/>
            <a:t>Process: </a:t>
          </a:r>
        </a:p>
        <a:p>
          <a:r>
            <a:rPr lang="en-US" dirty="0"/>
            <a:t>division into procedures and goals</a:t>
          </a:r>
        </a:p>
      </dgm:t>
    </dgm:pt>
    <dgm:pt modelId="{174E19A1-3D5D-411A-ADA8-3D80F72BACD0}" type="parTrans" cxnId="{72D08DD4-4A56-40FE-9695-98A426165A9A}">
      <dgm:prSet/>
      <dgm:spPr/>
      <dgm:t>
        <a:bodyPr/>
        <a:lstStyle/>
        <a:p>
          <a:endParaRPr lang="en-US"/>
        </a:p>
      </dgm:t>
    </dgm:pt>
    <dgm:pt modelId="{25B4F48D-6FC0-4DB9-8591-DB2390EC1221}" type="sibTrans" cxnId="{72D08DD4-4A56-40FE-9695-98A426165A9A}">
      <dgm:prSet/>
      <dgm:spPr/>
      <dgm:t>
        <a:bodyPr/>
        <a:lstStyle/>
        <a:p>
          <a:endParaRPr lang="en-US"/>
        </a:p>
      </dgm:t>
    </dgm:pt>
    <dgm:pt modelId="{D1051A77-ED58-4903-BDE3-DCF87C99158B}" type="pres">
      <dgm:prSet presAssocID="{05A13358-4672-4319-AB23-AF2C3D9DD071}" presName="root" presStyleCnt="0">
        <dgm:presLayoutVars>
          <dgm:dir/>
          <dgm:resizeHandles val="exact"/>
        </dgm:presLayoutVars>
      </dgm:prSet>
      <dgm:spPr/>
    </dgm:pt>
    <dgm:pt modelId="{88B57DB5-95F5-4109-9F1A-344C154B93F9}" type="pres">
      <dgm:prSet presAssocID="{44842D04-434F-4340-BF97-3AB724ACE9E3}" presName="compNode" presStyleCnt="0"/>
      <dgm:spPr/>
    </dgm:pt>
    <dgm:pt modelId="{8B4A3919-913E-4D7A-A45D-ACE60D6CE34C}" type="pres">
      <dgm:prSet presAssocID="{44842D04-434F-4340-BF97-3AB724ACE9E3}" presName="bgRect" presStyleLbl="bgShp" presStyleIdx="0" presStyleCnt="2"/>
      <dgm:spPr/>
    </dgm:pt>
    <dgm:pt modelId="{CA170C60-9B3A-48EF-86A2-B5D94C148580}" type="pres">
      <dgm:prSet presAssocID="{44842D04-434F-4340-BF97-3AB724ACE9E3}"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NA"/>
        </a:ext>
      </dgm:extLst>
    </dgm:pt>
    <dgm:pt modelId="{80510F02-41FF-47AA-B5DD-F0A87B4FD2FB}" type="pres">
      <dgm:prSet presAssocID="{44842D04-434F-4340-BF97-3AB724ACE9E3}" presName="spaceRect" presStyleCnt="0"/>
      <dgm:spPr/>
    </dgm:pt>
    <dgm:pt modelId="{BB6B073C-1869-437D-A1D0-BE1D9D5EDD35}" type="pres">
      <dgm:prSet presAssocID="{44842D04-434F-4340-BF97-3AB724ACE9E3}" presName="parTx" presStyleLbl="revTx" presStyleIdx="0" presStyleCnt="2">
        <dgm:presLayoutVars>
          <dgm:chMax val="0"/>
          <dgm:chPref val="0"/>
        </dgm:presLayoutVars>
      </dgm:prSet>
      <dgm:spPr/>
    </dgm:pt>
    <dgm:pt modelId="{1DB56D33-C7E1-4AD7-BE12-2BDAD2AC446C}" type="pres">
      <dgm:prSet presAssocID="{4A90157A-7EE2-4BA8-9DF7-B283559804DC}" presName="sibTrans" presStyleCnt="0"/>
      <dgm:spPr/>
    </dgm:pt>
    <dgm:pt modelId="{44ED8224-DA0F-438F-9905-8CD261395FD3}" type="pres">
      <dgm:prSet presAssocID="{6C7AFEAB-A7C5-47F3-851C-7373BFADB5E0}" presName="compNode" presStyleCnt="0"/>
      <dgm:spPr/>
    </dgm:pt>
    <dgm:pt modelId="{BFA01DB2-A3DF-42F7-9615-E370102DFBE0}" type="pres">
      <dgm:prSet presAssocID="{6C7AFEAB-A7C5-47F3-851C-7373BFADB5E0}" presName="bgRect" presStyleLbl="bgShp" presStyleIdx="1" presStyleCnt="2"/>
      <dgm:spPr/>
    </dgm:pt>
    <dgm:pt modelId="{03200661-DCE6-4E05-9617-FD2B25AD9577}" type="pres">
      <dgm:prSet presAssocID="{6C7AFEAB-A7C5-47F3-851C-7373BFADB5E0}"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ranching Diagram"/>
        </a:ext>
      </dgm:extLst>
    </dgm:pt>
    <dgm:pt modelId="{550616EB-FB52-416D-A61F-23D10C858A5D}" type="pres">
      <dgm:prSet presAssocID="{6C7AFEAB-A7C5-47F3-851C-7373BFADB5E0}" presName="spaceRect" presStyleCnt="0"/>
      <dgm:spPr/>
    </dgm:pt>
    <dgm:pt modelId="{74FF6DAA-7075-4641-8EFF-EE9BEA95CBC8}" type="pres">
      <dgm:prSet presAssocID="{6C7AFEAB-A7C5-47F3-851C-7373BFADB5E0}" presName="parTx" presStyleLbl="revTx" presStyleIdx="1" presStyleCnt="2">
        <dgm:presLayoutVars>
          <dgm:chMax val="0"/>
          <dgm:chPref val="0"/>
        </dgm:presLayoutVars>
      </dgm:prSet>
      <dgm:spPr/>
    </dgm:pt>
  </dgm:ptLst>
  <dgm:cxnLst>
    <dgm:cxn modelId="{F0E8567C-F3E8-45B8-A2FB-315C00C2621F}" type="presOf" srcId="{44842D04-434F-4340-BF97-3AB724ACE9E3}" destId="{BB6B073C-1869-437D-A1D0-BE1D9D5EDD35}" srcOrd="0" destOrd="0" presId="urn:microsoft.com/office/officeart/2018/2/layout/IconVerticalSolidList"/>
    <dgm:cxn modelId="{F6E7E1BC-0D97-48BE-A318-5E422BE70567}" srcId="{05A13358-4672-4319-AB23-AF2C3D9DD071}" destId="{44842D04-434F-4340-BF97-3AB724ACE9E3}" srcOrd="0" destOrd="0" parTransId="{604B2B4D-2001-439D-A855-0037061F9317}" sibTransId="{4A90157A-7EE2-4BA8-9DF7-B283559804DC}"/>
    <dgm:cxn modelId="{C2915AC0-0B29-4D4C-810E-E8B30CFAB873}" type="presOf" srcId="{6C7AFEAB-A7C5-47F3-851C-7373BFADB5E0}" destId="{74FF6DAA-7075-4641-8EFF-EE9BEA95CBC8}" srcOrd="0" destOrd="0" presId="urn:microsoft.com/office/officeart/2018/2/layout/IconVerticalSolidList"/>
    <dgm:cxn modelId="{72D08DD4-4A56-40FE-9695-98A426165A9A}" srcId="{05A13358-4672-4319-AB23-AF2C3D9DD071}" destId="{6C7AFEAB-A7C5-47F3-851C-7373BFADB5E0}" srcOrd="1" destOrd="0" parTransId="{174E19A1-3D5D-411A-ADA8-3D80F72BACD0}" sibTransId="{25B4F48D-6FC0-4DB9-8591-DB2390EC1221}"/>
    <dgm:cxn modelId="{342236F8-9D6B-4915-AE9A-BBB2D01F94E2}" type="presOf" srcId="{05A13358-4672-4319-AB23-AF2C3D9DD071}" destId="{D1051A77-ED58-4903-BDE3-DCF87C99158B}" srcOrd="0" destOrd="0" presId="urn:microsoft.com/office/officeart/2018/2/layout/IconVerticalSolidList"/>
    <dgm:cxn modelId="{B3E86E93-0DDE-4CF0-9C63-626683ABBAB4}" type="presParOf" srcId="{D1051A77-ED58-4903-BDE3-DCF87C99158B}" destId="{88B57DB5-95F5-4109-9F1A-344C154B93F9}" srcOrd="0" destOrd="0" presId="urn:microsoft.com/office/officeart/2018/2/layout/IconVerticalSolidList"/>
    <dgm:cxn modelId="{54C057FB-E232-412E-BF52-50407F84E54E}" type="presParOf" srcId="{88B57DB5-95F5-4109-9F1A-344C154B93F9}" destId="{8B4A3919-913E-4D7A-A45D-ACE60D6CE34C}" srcOrd="0" destOrd="0" presId="urn:microsoft.com/office/officeart/2018/2/layout/IconVerticalSolidList"/>
    <dgm:cxn modelId="{FE8A48A6-11B5-410A-AACE-EB1749DC26FF}" type="presParOf" srcId="{88B57DB5-95F5-4109-9F1A-344C154B93F9}" destId="{CA170C60-9B3A-48EF-86A2-B5D94C148580}" srcOrd="1" destOrd="0" presId="urn:microsoft.com/office/officeart/2018/2/layout/IconVerticalSolidList"/>
    <dgm:cxn modelId="{19E3AAB5-FEEB-4D22-B32D-905708BB7D5E}" type="presParOf" srcId="{88B57DB5-95F5-4109-9F1A-344C154B93F9}" destId="{80510F02-41FF-47AA-B5DD-F0A87B4FD2FB}" srcOrd="2" destOrd="0" presId="urn:microsoft.com/office/officeart/2018/2/layout/IconVerticalSolidList"/>
    <dgm:cxn modelId="{746E61FE-B3C7-4C3C-AD2D-42A2F78C5913}" type="presParOf" srcId="{88B57DB5-95F5-4109-9F1A-344C154B93F9}" destId="{BB6B073C-1869-437D-A1D0-BE1D9D5EDD35}" srcOrd="3" destOrd="0" presId="urn:microsoft.com/office/officeart/2018/2/layout/IconVerticalSolidList"/>
    <dgm:cxn modelId="{38BC9BEC-B32C-4771-820E-1250EDAECDCD}" type="presParOf" srcId="{D1051A77-ED58-4903-BDE3-DCF87C99158B}" destId="{1DB56D33-C7E1-4AD7-BE12-2BDAD2AC446C}" srcOrd="1" destOrd="0" presId="urn:microsoft.com/office/officeart/2018/2/layout/IconVerticalSolidList"/>
    <dgm:cxn modelId="{3FD60235-F6AC-419C-8B18-41C9B070AFD8}" type="presParOf" srcId="{D1051A77-ED58-4903-BDE3-DCF87C99158B}" destId="{44ED8224-DA0F-438F-9905-8CD261395FD3}" srcOrd="2" destOrd="0" presId="urn:microsoft.com/office/officeart/2018/2/layout/IconVerticalSolidList"/>
    <dgm:cxn modelId="{31C88751-0EC5-4875-B2D4-948E0A0166BA}" type="presParOf" srcId="{44ED8224-DA0F-438F-9905-8CD261395FD3}" destId="{BFA01DB2-A3DF-42F7-9615-E370102DFBE0}" srcOrd="0" destOrd="0" presId="urn:microsoft.com/office/officeart/2018/2/layout/IconVerticalSolidList"/>
    <dgm:cxn modelId="{C486B072-88F1-4D15-BFB6-F6E3A1BA9AF9}" type="presParOf" srcId="{44ED8224-DA0F-438F-9905-8CD261395FD3}" destId="{03200661-DCE6-4E05-9617-FD2B25AD9577}" srcOrd="1" destOrd="0" presId="urn:microsoft.com/office/officeart/2018/2/layout/IconVerticalSolidList"/>
    <dgm:cxn modelId="{F4CFC6CD-D4E2-4351-A923-8101781889DF}" type="presParOf" srcId="{44ED8224-DA0F-438F-9905-8CD261395FD3}" destId="{550616EB-FB52-416D-A61F-23D10C858A5D}" srcOrd="2" destOrd="0" presId="urn:microsoft.com/office/officeart/2018/2/layout/IconVerticalSolidList"/>
    <dgm:cxn modelId="{D709D42F-8E6F-4454-9994-E201BEF4F244}" type="presParOf" srcId="{44ED8224-DA0F-438F-9905-8CD261395FD3}" destId="{74FF6DAA-7075-4641-8EFF-EE9BEA95CBC8}"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6575AAA-B633-4745-89E2-5CA071F53BBF}"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72FCAF65-74DB-44D2-B37E-3A24C6ECA026}">
      <dgm:prSet/>
      <dgm:spPr/>
      <dgm:t>
        <a:bodyPr/>
        <a:lstStyle/>
        <a:p>
          <a:r>
            <a:rPr lang="en-US" dirty="0"/>
            <a:t>Definition: </a:t>
          </a:r>
        </a:p>
        <a:p>
          <a:r>
            <a:rPr lang="en-US" dirty="0"/>
            <a:t>	explaining the meaning of words or concepts based on etymology, denotation, connotation, and</a:t>
          </a:r>
          <a:br>
            <a:rPr lang="en-US" dirty="0"/>
          </a:br>
          <a:r>
            <a:rPr lang="en-US" dirty="0"/>
            <a:t>	perspectives over time</a:t>
          </a:r>
        </a:p>
      </dgm:t>
    </dgm:pt>
    <dgm:pt modelId="{AD3F2369-2151-4FA6-BF02-17AC4B99653D}" type="parTrans" cxnId="{8B1FA38A-AF5D-4438-BDEF-A340E15EC83E}">
      <dgm:prSet/>
      <dgm:spPr/>
      <dgm:t>
        <a:bodyPr/>
        <a:lstStyle/>
        <a:p>
          <a:endParaRPr lang="en-US"/>
        </a:p>
      </dgm:t>
    </dgm:pt>
    <dgm:pt modelId="{DBBC82FC-8451-43AC-BDC1-903C22A1B66F}" type="sibTrans" cxnId="{8B1FA38A-AF5D-4438-BDEF-A340E15EC83E}">
      <dgm:prSet/>
      <dgm:spPr/>
      <dgm:t>
        <a:bodyPr/>
        <a:lstStyle/>
        <a:p>
          <a:endParaRPr lang="en-US"/>
        </a:p>
      </dgm:t>
    </dgm:pt>
    <dgm:pt modelId="{F7A81DCA-AF53-4BFB-8C56-951AE2045B12}">
      <dgm:prSet/>
      <dgm:spPr/>
      <dgm:t>
        <a:bodyPr/>
        <a:lstStyle/>
        <a:p>
          <a:r>
            <a:rPr lang="en-US" dirty="0"/>
            <a:t>Exemplification: </a:t>
          </a:r>
        </a:p>
        <a:p>
          <a:r>
            <a:rPr lang="en-US" dirty="0"/>
            <a:t>	the process of taking a concept and providing several like or unalike examples in support of a goal</a:t>
          </a:r>
        </a:p>
      </dgm:t>
    </dgm:pt>
    <dgm:pt modelId="{4EA09E1E-E13B-4F85-BC08-2C14E41E595A}" type="parTrans" cxnId="{7133253B-8094-4DB9-9C64-D6B947C517D3}">
      <dgm:prSet/>
      <dgm:spPr/>
      <dgm:t>
        <a:bodyPr/>
        <a:lstStyle/>
        <a:p>
          <a:endParaRPr lang="en-US"/>
        </a:p>
      </dgm:t>
    </dgm:pt>
    <dgm:pt modelId="{13E15570-2C92-411A-987C-D28E935D9977}" type="sibTrans" cxnId="{7133253B-8094-4DB9-9C64-D6B947C517D3}">
      <dgm:prSet/>
      <dgm:spPr/>
      <dgm:t>
        <a:bodyPr/>
        <a:lstStyle/>
        <a:p>
          <a:endParaRPr lang="en-US"/>
        </a:p>
      </dgm:t>
    </dgm:pt>
    <dgm:pt modelId="{47987DD0-9D60-43BC-8B36-B51787FB0C7A}">
      <dgm:prSet/>
      <dgm:spPr/>
      <dgm:t>
        <a:bodyPr/>
        <a:lstStyle/>
        <a:p>
          <a:r>
            <a:rPr lang="en-US" dirty="0"/>
            <a:t>(INTERNAL PATTERN) Summary: </a:t>
          </a:r>
        </a:p>
        <a:p>
          <a:r>
            <a:rPr lang="en-US" dirty="0"/>
            <a:t>	indicates a condensed review of an idea or a piece of writing to confirm understanding</a:t>
          </a:r>
        </a:p>
      </dgm:t>
    </dgm:pt>
    <dgm:pt modelId="{4B2BDB6D-3456-47BA-9901-432C1C559E96}" type="parTrans" cxnId="{2A928393-61D9-4530-B774-48B3708E8245}">
      <dgm:prSet/>
      <dgm:spPr/>
      <dgm:t>
        <a:bodyPr/>
        <a:lstStyle/>
        <a:p>
          <a:endParaRPr lang="en-US"/>
        </a:p>
      </dgm:t>
    </dgm:pt>
    <dgm:pt modelId="{1F097E79-1B42-45FA-9A33-BA87BBF3E0EB}" type="sibTrans" cxnId="{2A928393-61D9-4530-B774-48B3708E8245}">
      <dgm:prSet/>
      <dgm:spPr/>
      <dgm:t>
        <a:bodyPr/>
        <a:lstStyle/>
        <a:p>
          <a:endParaRPr lang="en-US"/>
        </a:p>
      </dgm:t>
    </dgm:pt>
    <dgm:pt modelId="{BAEB34C8-7464-4BD9-AF2A-476C9252F76D}">
      <dgm:prSet/>
      <dgm:spPr/>
      <dgm:t>
        <a:bodyPr/>
        <a:lstStyle/>
        <a:p>
          <a:r>
            <a:rPr lang="en-US" dirty="0"/>
            <a:t>(INTERNAL PATTERN) Analogy: </a:t>
          </a:r>
        </a:p>
        <a:p>
          <a:r>
            <a:rPr lang="en-US" dirty="0"/>
            <a:t>	creating a comparison between concepts, using an easy to understand concept to explain a more</a:t>
          </a:r>
          <a:br>
            <a:rPr lang="en-US" dirty="0"/>
          </a:br>
          <a:r>
            <a:rPr lang="en-US" dirty="0"/>
            <a:t>	difficult concept</a:t>
          </a:r>
        </a:p>
      </dgm:t>
    </dgm:pt>
    <dgm:pt modelId="{F654167D-BEE9-4FFE-9FB5-89CCC0EBAFF5}" type="parTrans" cxnId="{7A92380D-F5E4-42E2-A774-FB751F2F6D50}">
      <dgm:prSet/>
      <dgm:spPr/>
      <dgm:t>
        <a:bodyPr/>
        <a:lstStyle/>
        <a:p>
          <a:endParaRPr lang="en-US"/>
        </a:p>
      </dgm:t>
    </dgm:pt>
    <dgm:pt modelId="{5DC84A03-8A64-4EB1-9E99-A4709A1FD06A}" type="sibTrans" cxnId="{7A92380D-F5E4-42E2-A774-FB751F2F6D50}">
      <dgm:prSet/>
      <dgm:spPr/>
      <dgm:t>
        <a:bodyPr/>
        <a:lstStyle/>
        <a:p>
          <a:endParaRPr lang="en-US"/>
        </a:p>
      </dgm:t>
    </dgm:pt>
    <dgm:pt modelId="{35B94375-2232-4E96-9F50-CF0C911878C1}" type="pres">
      <dgm:prSet presAssocID="{96575AAA-B633-4745-89E2-5CA071F53BBF}" presName="root" presStyleCnt="0">
        <dgm:presLayoutVars>
          <dgm:dir/>
          <dgm:resizeHandles val="exact"/>
        </dgm:presLayoutVars>
      </dgm:prSet>
      <dgm:spPr/>
    </dgm:pt>
    <dgm:pt modelId="{CDC812BA-25DA-45DE-9EEC-98AD40DAD882}" type="pres">
      <dgm:prSet presAssocID="{72FCAF65-74DB-44D2-B37E-3A24C6ECA026}" presName="compNode" presStyleCnt="0"/>
      <dgm:spPr/>
    </dgm:pt>
    <dgm:pt modelId="{2A95CB49-80A8-49B3-9189-1EDB23B01718}" type="pres">
      <dgm:prSet presAssocID="{72FCAF65-74DB-44D2-B37E-3A24C6ECA026}" presName="bgRect" presStyleLbl="bgShp" presStyleIdx="0" presStyleCnt="4"/>
      <dgm:spPr/>
    </dgm:pt>
    <dgm:pt modelId="{B479E02F-B621-4EE8-8AEC-611B5B5A1B94}" type="pres">
      <dgm:prSet presAssocID="{72FCAF65-74DB-44D2-B37E-3A24C6ECA026}"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Quotes"/>
        </a:ext>
      </dgm:extLst>
    </dgm:pt>
    <dgm:pt modelId="{67698EB2-655E-4BCF-B6D7-4B76DD48D6BA}" type="pres">
      <dgm:prSet presAssocID="{72FCAF65-74DB-44D2-B37E-3A24C6ECA026}" presName="spaceRect" presStyleCnt="0"/>
      <dgm:spPr/>
    </dgm:pt>
    <dgm:pt modelId="{513C1D34-4708-4B6E-8CF7-9C621B723C18}" type="pres">
      <dgm:prSet presAssocID="{72FCAF65-74DB-44D2-B37E-3A24C6ECA026}" presName="parTx" presStyleLbl="revTx" presStyleIdx="0" presStyleCnt="4">
        <dgm:presLayoutVars>
          <dgm:chMax val="0"/>
          <dgm:chPref val="0"/>
        </dgm:presLayoutVars>
      </dgm:prSet>
      <dgm:spPr/>
    </dgm:pt>
    <dgm:pt modelId="{1F0D6DCB-E3BD-40AD-BCF9-96A098D6448D}" type="pres">
      <dgm:prSet presAssocID="{DBBC82FC-8451-43AC-BDC1-903C22A1B66F}" presName="sibTrans" presStyleCnt="0"/>
      <dgm:spPr/>
    </dgm:pt>
    <dgm:pt modelId="{59CC7047-F457-47A1-95E4-5A61DB0164A2}" type="pres">
      <dgm:prSet presAssocID="{F7A81DCA-AF53-4BFB-8C56-951AE2045B12}" presName="compNode" presStyleCnt="0"/>
      <dgm:spPr/>
    </dgm:pt>
    <dgm:pt modelId="{0202D415-336F-4EE7-AE78-6A8B70645308}" type="pres">
      <dgm:prSet presAssocID="{F7A81DCA-AF53-4BFB-8C56-951AE2045B12}" presName="bgRect" presStyleLbl="bgShp" presStyleIdx="1" presStyleCnt="4"/>
      <dgm:spPr/>
    </dgm:pt>
    <dgm:pt modelId="{E074B8AE-1D53-48B7-9121-AF6EB2B7952C}" type="pres">
      <dgm:prSet presAssocID="{F7A81DCA-AF53-4BFB-8C56-951AE2045B12}"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ullseye"/>
        </a:ext>
      </dgm:extLst>
    </dgm:pt>
    <dgm:pt modelId="{6A9B471C-CC3A-4E1A-B020-3FAF7157419D}" type="pres">
      <dgm:prSet presAssocID="{F7A81DCA-AF53-4BFB-8C56-951AE2045B12}" presName="spaceRect" presStyleCnt="0"/>
      <dgm:spPr/>
    </dgm:pt>
    <dgm:pt modelId="{AD140FF6-2A44-4926-B366-52ACBBD97932}" type="pres">
      <dgm:prSet presAssocID="{F7A81DCA-AF53-4BFB-8C56-951AE2045B12}" presName="parTx" presStyleLbl="revTx" presStyleIdx="1" presStyleCnt="4">
        <dgm:presLayoutVars>
          <dgm:chMax val="0"/>
          <dgm:chPref val="0"/>
        </dgm:presLayoutVars>
      </dgm:prSet>
      <dgm:spPr/>
    </dgm:pt>
    <dgm:pt modelId="{F9E19C03-D97D-4407-AB5C-83F212B784BE}" type="pres">
      <dgm:prSet presAssocID="{13E15570-2C92-411A-987C-D28E935D9977}" presName="sibTrans" presStyleCnt="0"/>
      <dgm:spPr/>
    </dgm:pt>
    <dgm:pt modelId="{BB0E9766-EC8E-44C8-A640-AE3462366487}" type="pres">
      <dgm:prSet presAssocID="{47987DD0-9D60-43BC-8B36-B51787FB0C7A}" presName="compNode" presStyleCnt="0"/>
      <dgm:spPr/>
    </dgm:pt>
    <dgm:pt modelId="{A2F081C3-DAE5-4EEE-9404-4F6D6C3BD3AD}" type="pres">
      <dgm:prSet presAssocID="{47987DD0-9D60-43BC-8B36-B51787FB0C7A}" presName="bgRect" presStyleLbl="bgShp" presStyleIdx="2" presStyleCnt="4"/>
      <dgm:spPr/>
    </dgm:pt>
    <dgm:pt modelId="{F24C0D10-2A46-44EB-9502-074AD898F4CF}" type="pres">
      <dgm:prSet presAssocID="{47987DD0-9D60-43BC-8B36-B51787FB0C7A}"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Pencil"/>
        </a:ext>
      </dgm:extLst>
    </dgm:pt>
    <dgm:pt modelId="{AC5E20FC-2073-406A-BDF9-2E437264CA50}" type="pres">
      <dgm:prSet presAssocID="{47987DD0-9D60-43BC-8B36-B51787FB0C7A}" presName="spaceRect" presStyleCnt="0"/>
      <dgm:spPr/>
    </dgm:pt>
    <dgm:pt modelId="{78BB2C7B-4CC2-4913-933D-DBA3B2D00326}" type="pres">
      <dgm:prSet presAssocID="{47987DD0-9D60-43BC-8B36-B51787FB0C7A}" presName="parTx" presStyleLbl="revTx" presStyleIdx="2" presStyleCnt="4">
        <dgm:presLayoutVars>
          <dgm:chMax val="0"/>
          <dgm:chPref val="0"/>
        </dgm:presLayoutVars>
      </dgm:prSet>
      <dgm:spPr/>
    </dgm:pt>
    <dgm:pt modelId="{0243F77A-B442-495C-9EF9-8D169E3C0E90}" type="pres">
      <dgm:prSet presAssocID="{1F097E79-1B42-45FA-9A33-BA87BBF3E0EB}" presName="sibTrans" presStyleCnt="0"/>
      <dgm:spPr/>
    </dgm:pt>
    <dgm:pt modelId="{202E7223-FBD4-4B43-9A9B-D050E6FFD951}" type="pres">
      <dgm:prSet presAssocID="{BAEB34C8-7464-4BD9-AF2A-476C9252F76D}" presName="compNode" presStyleCnt="0"/>
      <dgm:spPr/>
    </dgm:pt>
    <dgm:pt modelId="{3FC58687-27E4-4193-8644-38E332754B65}" type="pres">
      <dgm:prSet presAssocID="{BAEB34C8-7464-4BD9-AF2A-476C9252F76D}" presName="bgRect" presStyleLbl="bgShp" presStyleIdx="3" presStyleCnt="4"/>
      <dgm:spPr/>
    </dgm:pt>
    <dgm:pt modelId="{235D6B4E-0358-4F76-8A77-1E797B134E42}" type="pres">
      <dgm:prSet presAssocID="{BAEB34C8-7464-4BD9-AF2A-476C9252F76D}"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Questions"/>
        </a:ext>
      </dgm:extLst>
    </dgm:pt>
    <dgm:pt modelId="{052E2866-3140-44C3-9013-D7EEBF337AFA}" type="pres">
      <dgm:prSet presAssocID="{BAEB34C8-7464-4BD9-AF2A-476C9252F76D}" presName="spaceRect" presStyleCnt="0"/>
      <dgm:spPr/>
    </dgm:pt>
    <dgm:pt modelId="{07529ED1-F658-427E-AE58-7244771D8BAB}" type="pres">
      <dgm:prSet presAssocID="{BAEB34C8-7464-4BD9-AF2A-476C9252F76D}" presName="parTx" presStyleLbl="revTx" presStyleIdx="3" presStyleCnt="4">
        <dgm:presLayoutVars>
          <dgm:chMax val="0"/>
          <dgm:chPref val="0"/>
        </dgm:presLayoutVars>
      </dgm:prSet>
      <dgm:spPr/>
    </dgm:pt>
  </dgm:ptLst>
  <dgm:cxnLst>
    <dgm:cxn modelId="{7A92380D-F5E4-42E2-A774-FB751F2F6D50}" srcId="{96575AAA-B633-4745-89E2-5CA071F53BBF}" destId="{BAEB34C8-7464-4BD9-AF2A-476C9252F76D}" srcOrd="3" destOrd="0" parTransId="{F654167D-BEE9-4FFE-9FB5-89CCC0EBAFF5}" sibTransId="{5DC84A03-8A64-4EB1-9E99-A4709A1FD06A}"/>
    <dgm:cxn modelId="{7133253B-8094-4DB9-9C64-D6B947C517D3}" srcId="{96575AAA-B633-4745-89E2-5CA071F53BBF}" destId="{F7A81DCA-AF53-4BFB-8C56-951AE2045B12}" srcOrd="1" destOrd="0" parTransId="{4EA09E1E-E13B-4F85-BC08-2C14E41E595A}" sibTransId="{13E15570-2C92-411A-987C-D28E935D9977}"/>
    <dgm:cxn modelId="{E6B85980-3C10-46CA-87FB-D6B332275BE4}" type="presOf" srcId="{47987DD0-9D60-43BC-8B36-B51787FB0C7A}" destId="{78BB2C7B-4CC2-4913-933D-DBA3B2D00326}" srcOrd="0" destOrd="0" presId="urn:microsoft.com/office/officeart/2018/2/layout/IconVerticalSolidList"/>
    <dgm:cxn modelId="{8B1FA38A-AF5D-4438-BDEF-A340E15EC83E}" srcId="{96575AAA-B633-4745-89E2-5CA071F53BBF}" destId="{72FCAF65-74DB-44D2-B37E-3A24C6ECA026}" srcOrd="0" destOrd="0" parTransId="{AD3F2369-2151-4FA6-BF02-17AC4B99653D}" sibTransId="{DBBC82FC-8451-43AC-BDC1-903C22A1B66F}"/>
    <dgm:cxn modelId="{2A928393-61D9-4530-B774-48B3708E8245}" srcId="{96575AAA-B633-4745-89E2-5CA071F53BBF}" destId="{47987DD0-9D60-43BC-8B36-B51787FB0C7A}" srcOrd="2" destOrd="0" parTransId="{4B2BDB6D-3456-47BA-9901-432C1C559E96}" sibTransId="{1F097E79-1B42-45FA-9A33-BA87BBF3E0EB}"/>
    <dgm:cxn modelId="{523AF19D-F965-4909-8B25-B389E00BBCE5}" type="presOf" srcId="{F7A81DCA-AF53-4BFB-8C56-951AE2045B12}" destId="{AD140FF6-2A44-4926-B366-52ACBBD97932}" srcOrd="0" destOrd="0" presId="urn:microsoft.com/office/officeart/2018/2/layout/IconVerticalSolidList"/>
    <dgm:cxn modelId="{CD33A9A3-3E45-4E66-AAF4-E06CEB820C75}" type="presOf" srcId="{72FCAF65-74DB-44D2-B37E-3A24C6ECA026}" destId="{513C1D34-4708-4B6E-8CF7-9C621B723C18}" srcOrd="0" destOrd="0" presId="urn:microsoft.com/office/officeart/2018/2/layout/IconVerticalSolidList"/>
    <dgm:cxn modelId="{F701C9CC-B975-4C95-B72E-1FA00EE826C5}" type="presOf" srcId="{96575AAA-B633-4745-89E2-5CA071F53BBF}" destId="{35B94375-2232-4E96-9F50-CF0C911878C1}" srcOrd="0" destOrd="0" presId="urn:microsoft.com/office/officeart/2018/2/layout/IconVerticalSolidList"/>
    <dgm:cxn modelId="{8FE9B2F5-2A24-4EB8-AA93-A45BDC4DA837}" type="presOf" srcId="{BAEB34C8-7464-4BD9-AF2A-476C9252F76D}" destId="{07529ED1-F658-427E-AE58-7244771D8BAB}" srcOrd="0" destOrd="0" presId="urn:microsoft.com/office/officeart/2018/2/layout/IconVerticalSolidList"/>
    <dgm:cxn modelId="{ED3E6D71-B686-4877-9B93-7E61099C1BCA}" type="presParOf" srcId="{35B94375-2232-4E96-9F50-CF0C911878C1}" destId="{CDC812BA-25DA-45DE-9EEC-98AD40DAD882}" srcOrd="0" destOrd="0" presId="urn:microsoft.com/office/officeart/2018/2/layout/IconVerticalSolidList"/>
    <dgm:cxn modelId="{E7A22019-6238-45E5-B655-4B208C6817AF}" type="presParOf" srcId="{CDC812BA-25DA-45DE-9EEC-98AD40DAD882}" destId="{2A95CB49-80A8-49B3-9189-1EDB23B01718}" srcOrd="0" destOrd="0" presId="urn:microsoft.com/office/officeart/2018/2/layout/IconVerticalSolidList"/>
    <dgm:cxn modelId="{3D7020A9-9552-4199-B0C7-A7D6E487023D}" type="presParOf" srcId="{CDC812BA-25DA-45DE-9EEC-98AD40DAD882}" destId="{B479E02F-B621-4EE8-8AEC-611B5B5A1B94}" srcOrd="1" destOrd="0" presId="urn:microsoft.com/office/officeart/2018/2/layout/IconVerticalSolidList"/>
    <dgm:cxn modelId="{9C0508D2-F194-44D9-AFED-32BF021DEEEC}" type="presParOf" srcId="{CDC812BA-25DA-45DE-9EEC-98AD40DAD882}" destId="{67698EB2-655E-4BCF-B6D7-4B76DD48D6BA}" srcOrd="2" destOrd="0" presId="urn:microsoft.com/office/officeart/2018/2/layout/IconVerticalSolidList"/>
    <dgm:cxn modelId="{E2A389E7-213D-4D2B-9354-BC6CB1F04AA0}" type="presParOf" srcId="{CDC812BA-25DA-45DE-9EEC-98AD40DAD882}" destId="{513C1D34-4708-4B6E-8CF7-9C621B723C18}" srcOrd="3" destOrd="0" presId="urn:microsoft.com/office/officeart/2018/2/layout/IconVerticalSolidList"/>
    <dgm:cxn modelId="{C8B36270-DBB9-4189-8688-5D799E2BBDB9}" type="presParOf" srcId="{35B94375-2232-4E96-9F50-CF0C911878C1}" destId="{1F0D6DCB-E3BD-40AD-BCF9-96A098D6448D}" srcOrd="1" destOrd="0" presId="urn:microsoft.com/office/officeart/2018/2/layout/IconVerticalSolidList"/>
    <dgm:cxn modelId="{7E640D2B-2FDA-4A0E-9C61-42B16A810F59}" type="presParOf" srcId="{35B94375-2232-4E96-9F50-CF0C911878C1}" destId="{59CC7047-F457-47A1-95E4-5A61DB0164A2}" srcOrd="2" destOrd="0" presId="urn:microsoft.com/office/officeart/2018/2/layout/IconVerticalSolidList"/>
    <dgm:cxn modelId="{1DBAE9F2-A4F3-4998-9FF6-82114AB17D66}" type="presParOf" srcId="{59CC7047-F457-47A1-95E4-5A61DB0164A2}" destId="{0202D415-336F-4EE7-AE78-6A8B70645308}" srcOrd="0" destOrd="0" presId="urn:microsoft.com/office/officeart/2018/2/layout/IconVerticalSolidList"/>
    <dgm:cxn modelId="{B69783BF-4978-4BA3-A07C-3F76F26AEE57}" type="presParOf" srcId="{59CC7047-F457-47A1-95E4-5A61DB0164A2}" destId="{E074B8AE-1D53-48B7-9121-AF6EB2B7952C}" srcOrd="1" destOrd="0" presId="urn:microsoft.com/office/officeart/2018/2/layout/IconVerticalSolidList"/>
    <dgm:cxn modelId="{9E067759-D091-47D0-B8A8-4834FABEF781}" type="presParOf" srcId="{59CC7047-F457-47A1-95E4-5A61DB0164A2}" destId="{6A9B471C-CC3A-4E1A-B020-3FAF7157419D}" srcOrd="2" destOrd="0" presId="urn:microsoft.com/office/officeart/2018/2/layout/IconVerticalSolidList"/>
    <dgm:cxn modelId="{D14C52E9-BAB5-4125-9E24-6BD5ADC6749D}" type="presParOf" srcId="{59CC7047-F457-47A1-95E4-5A61DB0164A2}" destId="{AD140FF6-2A44-4926-B366-52ACBBD97932}" srcOrd="3" destOrd="0" presId="urn:microsoft.com/office/officeart/2018/2/layout/IconVerticalSolidList"/>
    <dgm:cxn modelId="{7B22CB8E-8B36-4120-B748-5F107EEEC4FC}" type="presParOf" srcId="{35B94375-2232-4E96-9F50-CF0C911878C1}" destId="{F9E19C03-D97D-4407-AB5C-83F212B784BE}" srcOrd="3" destOrd="0" presId="urn:microsoft.com/office/officeart/2018/2/layout/IconVerticalSolidList"/>
    <dgm:cxn modelId="{2C871A45-ABCD-4D2E-BC0A-1BEB4965686D}" type="presParOf" srcId="{35B94375-2232-4E96-9F50-CF0C911878C1}" destId="{BB0E9766-EC8E-44C8-A640-AE3462366487}" srcOrd="4" destOrd="0" presId="urn:microsoft.com/office/officeart/2018/2/layout/IconVerticalSolidList"/>
    <dgm:cxn modelId="{47519029-6CEF-43C3-BB5C-9ACC98289384}" type="presParOf" srcId="{BB0E9766-EC8E-44C8-A640-AE3462366487}" destId="{A2F081C3-DAE5-4EEE-9404-4F6D6C3BD3AD}" srcOrd="0" destOrd="0" presId="urn:microsoft.com/office/officeart/2018/2/layout/IconVerticalSolidList"/>
    <dgm:cxn modelId="{779CF68A-63CB-4126-A363-A1B5808FDEDC}" type="presParOf" srcId="{BB0E9766-EC8E-44C8-A640-AE3462366487}" destId="{F24C0D10-2A46-44EB-9502-074AD898F4CF}" srcOrd="1" destOrd="0" presId="urn:microsoft.com/office/officeart/2018/2/layout/IconVerticalSolidList"/>
    <dgm:cxn modelId="{0F7FA206-1CA3-44A4-B005-022EE57D82A0}" type="presParOf" srcId="{BB0E9766-EC8E-44C8-A640-AE3462366487}" destId="{AC5E20FC-2073-406A-BDF9-2E437264CA50}" srcOrd="2" destOrd="0" presId="urn:microsoft.com/office/officeart/2018/2/layout/IconVerticalSolidList"/>
    <dgm:cxn modelId="{439F9D6B-9DF8-468A-9B25-6EF093890434}" type="presParOf" srcId="{BB0E9766-EC8E-44C8-A640-AE3462366487}" destId="{78BB2C7B-4CC2-4913-933D-DBA3B2D00326}" srcOrd="3" destOrd="0" presId="urn:microsoft.com/office/officeart/2018/2/layout/IconVerticalSolidList"/>
    <dgm:cxn modelId="{C4D5508B-05AD-4CAB-9D80-D0A58815E36D}" type="presParOf" srcId="{35B94375-2232-4E96-9F50-CF0C911878C1}" destId="{0243F77A-B442-495C-9EF9-8D169E3C0E90}" srcOrd="5" destOrd="0" presId="urn:microsoft.com/office/officeart/2018/2/layout/IconVerticalSolidList"/>
    <dgm:cxn modelId="{D5394B56-E7C5-498B-BDD3-D64362399BAA}" type="presParOf" srcId="{35B94375-2232-4E96-9F50-CF0C911878C1}" destId="{202E7223-FBD4-4B43-9A9B-D050E6FFD951}" srcOrd="6" destOrd="0" presId="urn:microsoft.com/office/officeart/2018/2/layout/IconVerticalSolidList"/>
    <dgm:cxn modelId="{C52D0A0B-35B8-424E-A15D-3135B803022C}" type="presParOf" srcId="{202E7223-FBD4-4B43-9A9B-D050E6FFD951}" destId="{3FC58687-27E4-4193-8644-38E332754B65}" srcOrd="0" destOrd="0" presId="urn:microsoft.com/office/officeart/2018/2/layout/IconVerticalSolidList"/>
    <dgm:cxn modelId="{58004499-DAC8-47F4-A6B6-7E00C8C73F22}" type="presParOf" srcId="{202E7223-FBD4-4B43-9A9B-D050E6FFD951}" destId="{235D6B4E-0358-4F76-8A77-1E797B134E42}" srcOrd="1" destOrd="0" presId="urn:microsoft.com/office/officeart/2018/2/layout/IconVerticalSolidList"/>
    <dgm:cxn modelId="{EAF97BFC-B9C0-4DF6-AA83-0F33F6455FB0}" type="presParOf" srcId="{202E7223-FBD4-4B43-9A9B-D050E6FFD951}" destId="{052E2866-3140-44C3-9013-D7EEBF337AFA}" srcOrd="2" destOrd="0" presId="urn:microsoft.com/office/officeart/2018/2/layout/IconVerticalSolidList"/>
    <dgm:cxn modelId="{73535A85-3E52-45CB-8586-51BBB82BD8FE}" type="presParOf" srcId="{202E7223-FBD4-4B43-9A9B-D050E6FFD951}" destId="{07529ED1-F658-427E-AE58-7244771D8BAB}"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4F26FB7-D851-4E0E-A8E1-36DA9DB1A1B6}"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EDB565FC-EB0D-4ED7-8A6B-568BEE90BD38}">
      <dgm:prSet/>
      <dgm:spPr/>
      <dgm:t>
        <a:bodyPr/>
        <a:lstStyle/>
        <a:p>
          <a:pPr>
            <a:lnSpc>
              <a:spcPct val="100000"/>
            </a:lnSpc>
          </a:pPr>
          <a:r>
            <a:rPr lang="en-US" dirty="0"/>
            <a:t>Narration: </a:t>
          </a:r>
        </a:p>
        <a:p>
          <a:pPr>
            <a:lnSpc>
              <a:spcPct val="100000"/>
            </a:lnSpc>
          </a:pPr>
          <a:r>
            <a:rPr lang="en-US" dirty="0"/>
            <a:t>discussion of personal beliefs and why they’re held</a:t>
          </a:r>
        </a:p>
      </dgm:t>
    </dgm:pt>
    <dgm:pt modelId="{34E0AB2C-603A-4A89-9CD7-F2E5856C7675}" type="parTrans" cxnId="{4C9AC5C1-1B9C-4A1A-8658-DC171F0CEB46}">
      <dgm:prSet/>
      <dgm:spPr/>
      <dgm:t>
        <a:bodyPr/>
        <a:lstStyle/>
        <a:p>
          <a:endParaRPr lang="en-US"/>
        </a:p>
      </dgm:t>
    </dgm:pt>
    <dgm:pt modelId="{A20637E0-850E-4173-B94C-E50D6ECB517E}" type="sibTrans" cxnId="{4C9AC5C1-1B9C-4A1A-8658-DC171F0CEB46}">
      <dgm:prSet/>
      <dgm:spPr/>
      <dgm:t>
        <a:bodyPr/>
        <a:lstStyle/>
        <a:p>
          <a:endParaRPr lang="en-US"/>
        </a:p>
      </dgm:t>
    </dgm:pt>
    <dgm:pt modelId="{D4652057-A7D1-44F8-821D-521A281ACE51}">
      <dgm:prSet/>
      <dgm:spPr/>
      <dgm:t>
        <a:bodyPr/>
        <a:lstStyle/>
        <a:p>
          <a:pPr>
            <a:lnSpc>
              <a:spcPct val="100000"/>
            </a:lnSpc>
          </a:pPr>
          <a:r>
            <a:rPr lang="en-US" dirty="0"/>
            <a:t>Description: </a:t>
          </a:r>
        </a:p>
        <a:p>
          <a:pPr>
            <a:lnSpc>
              <a:spcPct val="100000"/>
            </a:lnSpc>
          </a:pPr>
          <a:r>
            <a:rPr lang="en-US" dirty="0"/>
            <a:t>presentation of an idea as a whole image, not up for argument</a:t>
          </a:r>
        </a:p>
      </dgm:t>
    </dgm:pt>
    <dgm:pt modelId="{C47BEB5F-9379-4607-9201-1297A0FAF511}" type="parTrans" cxnId="{FCD433F1-847A-4846-919B-76BC5B047BD1}">
      <dgm:prSet/>
      <dgm:spPr/>
      <dgm:t>
        <a:bodyPr/>
        <a:lstStyle/>
        <a:p>
          <a:endParaRPr lang="en-US"/>
        </a:p>
      </dgm:t>
    </dgm:pt>
    <dgm:pt modelId="{22BDD444-E174-42A2-B983-E6B04BE1EECC}" type="sibTrans" cxnId="{FCD433F1-847A-4846-919B-76BC5B047BD1}">
      <dgm:prSet/>
      <dgm:spPr/>
      <dgm:t>
        <a:bodyPr/>
        <a:lstStyle/>
        <a:p>
          <a:endParaRPr lang="en-US"/>
        </a:p>
      </dgm:t>
    </dgm:pt>
    <dgm:pt modelId="{92721DBA-0C3D-4240-91A4-AD0110D1DCA6}">
      <dgm:prSet/>
      <dgm:spPr/>
      <dgm:t>
        <a:bodyPr/>
        <a:lstStyle/>
        <a:p>
          <a:pPr>
            <a:lnSpc>
              <a:spcPct val="100000"/>
            </a:lnSpc>
          </a:pPr>
          <a:r>
            <a:rPr lang="en-US" dirty="0"/>
            <a:t>(INTERNAL PATTERN) Exposition: </a:t>
          </a:r>
        </a:p>
        <a:p>
          <a:pPr>
            <a:lnSpc>
              <a:spcPct val="100000"/>
            </a:lnSpc>
          </a:pPr>
          <a:r>
            <a:rPr lang="en-US" dirty="0"/>
            <a:t>a comprehensive description of an explanation or idea, usually intended to profile the concept</a:t>
          </a:r>
        </a:p>
      </dgm:t>
    </dgm:pt>
    <dgm:pt modelId="{BCB96449-7274-43DB-8556-8DBB24AA10B5}" type="parTrans" cxnId="{0F2809C8-BB63-4D9C-A2F1-413BB5F0381E}">
      <dgm:prSet/>
      <dgm:spPr/>
      <dgm:t>
        <a:bodyPr/>
        <a:lstStyle/>
        <a:p>
          <a:endParaRPr lang="en-US"/>
        </a:p>
      </dgm:t>
    </dgm:pt>
    <dgm:pt modelId="{E598BCF5-15FF-48A7-8261-D4E042D9EEF7}" type="sibTrans" cxnId="{0F2809C8-BB63-4D9C-A2F1-413BB5F0381E}">
      <dgm:prSet/>
      <dgm:spPr/>
      <dgm:t>
        <a:bodyPr/>
        <a:lstStyle/>
        <a:p>
          <a:endParaRPr lang="en-US"/>
        </a:p>
      </dgm:t>
    </dgm:pt>
    <dgm:pt modelId="{72AB35FE-06F0-4B7B-BE1B-C3CCA1D70557}">
      <dgm:prSet/>
      <dgm:spPr/>
      <dgm:t>
        <a:bodyPr/>
        <a:lstStyle/>
        <a:p>
          <a:pPr>
            <a:lnSpc>
              <a:spcPct val="100000"/>
            </a:lnSpc>
          </a:pPr>
          <a:r>
            <a:rPr lang="en-US" dirty="0"/>
            <a:t>(INTERNAL PATTERN) Illustration: </a:t>
          </a:r>
        </a:p>
        <a:p>
          <a:pPr>
            <a:lnSpc>
              <a:spcPct val="100000"/>
            </a:lnSpc>
          </a:pPr>
          <a:r>
            <a:rPr lang="en-US" dirty="0"/>
            <a:t>creates a picture of a specific instance of an event or concept, especially in order to make abstract ideas more concrete</a:t>
          </a:r>
        </a:p>
      </dgm:t>
    </dgm:pt>
    <dgm:pt modelId="{EA320EE8-07B4-4A70-8F14-F6DBBEBE9FC1}" type="parTrans" cxnId="{7C2B1776-4690-47C8-96F6-C297EEC015DD}">
      <dgm:prSet/>
      <dgm:spPr/>
      <dgm:t>
        <a:bodyPr/>
        <a:lstStyle/>
        <a:p>
          <a:endParaRPr lang="en-US"/>
        </a:p>
      </dgm:t>
    </dgm:pt>
    <dgm:pt modelId="{449D9EF6-E5DE-423F-82CF-5EE32B184708}" type="sibTrans" cxnId="{7C2B1776-4690-47C8-96F6-C297EEC015DD}">
      <dgm:prSet/>
      <dgm:spPr/>
      <dgm:t>
        <a:bodyPr/>
        <a:lstStyle/>
        <a:p>
          <a:endParaRPr lang="en-US"/>
        </a:p>
      </dgm:t>
    </dgm:pt>
    <dgm:pt modelId="{F1309A9A-3E31-42F1-88E2-5E3C27E280D5}" type="pres">
      <dgm:prSet presAssocID="{64F26FB7-D851-4E0E-A8E1-36DA9DB1A1B6}" presName="root" presStyleCnt="0">
        <dgm:presLayoutVars>
          <dgm:dir/>
          <dgm:resizeHandles val="exact"/>
        </dgm:presLayoutVars>
      </dgm:prSet>
      <dgm:spPr/>
    </dgm:pt>
    <dgm:pt modelId="{7248C3C9-7E1D-46B0-B39F-3A2FC2FA57CE}" type="pres">
      <dgm:prSet presAssocID="{EDB565FC-EB0D-4ED7-8A6B-568BEE90BD38}" presName="compNode" presStyleCnt="0"/>
      <dgm:spPr/>
    </dgm:pt>
    <dgm:pt modelId="{E220E450-DE8F-421F-BC2C-1687AF9722C7}" type="pres">
      <dgm:prSet presAssocID="{EDB565FC-EB0D-4ED7-8A6B-568BEE90BD38}" presName="bgRect" presStyleLbl="bgShp" presStyleIdx="0" presStyleCnt="4"/>
      <dgm:spPr/>
    </dgm:pt>
    <dgm:pt modelId="{51DBBBF8-1CF3-4292-B9EB-B6A8CCCE9800}" type="pres">
      <dgm:prSet presAssocID="{EDB565FC-EB0D-4ED7-8A6B-568BEE90BD38}"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at"/>
        </a:ext>
      </dgm:extLst>
    </dgm:pt>
    <dgm:pt modelId="{04AE00FB-D67B-4570-90B4-E0695C86D72E}" type="pres">
      <dgm:prSet presAssocID="{EDB565FC-EB0D-4ED7-8A6B-568BEE90BD38}" presName="spaceRect" presStyleCnt="0"/>
      <dgm:spPr/>
    </dgm:pt>
    <dgm:pt modelId="{978953EE-CBB4-40EA-8450-27E4321CA945}" type="pres">
      <dgm:prSet presAssocID="{EDB565FC-EB0D-4ED7-8A6B-568BEE90BD38}" presName="parTx" presStyleLbl="revTx" presStyleIdx="0" presStyleCnt="4">
        <dgm:presLayoutVars>
          <dgm:chMax val="0"/>
          <dgm:chPref val="0"/>
        </dgm:presLayoutVars>
      </dgm:prSet>
      <dgm:spPr/>
    </dgm:pt>
    <dgm:pt modelId="{DCA05F79-8108-42E2-A525-466DFCB43084}" type="pres">
      <dgm:prSet presAssocID="{A20637E0-850E-4173-B94C-E50D6ECB517E}" presName="sibTrans" presStyleCnt="0"/>
      <dgm:spPr/>
    </dgm:pt>
    <dgm:pt modelId="{38C4AA2C-FD59-450D-9D17-C9F34EFB89DC}" type="pres">
      <dgm:prSet presAssocID="{D4652057-A7D1-44F8-821D-521A281ACE51}" presName="compNode" presStyleCnt="0"/>
      <dgm:spPr/>
    </dgm:pt>
    <dgm:pt modelId="{7DED98B8-B5CB-4EF9-ADEC-4737078C6DDB}" type="pres">
      <dgm:prSet presAssocID="{D4652057-A7D1-44F8-821D-521A281ACE51}" presName="bgRect" presStyleLbl="bgShp" presStyleIdx="1" presStyleCnt="4"/>
      <dgm:spPr/>
    </dgm:pt>
    <dgm:pt modelId="{1CFCC6E6-B177-4D0F-AF4E-3B40C97CD56A}" type="pres">
      <dgm:prSet presAssocID="{D4652057-A7D1-44F8-821D-521A281ACE51}"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Lightbulb"/>
        </a:ext>
      </dgm:extLst>
    </dgm:pt>
    <dgm:pt modelId="{23DBD821-AD41-4A89-B78D-F770F7B1163B}" type="pres">
      <dgm:prSet presAssocID="{D4652057-A7D1-44F8-821D-521A281ACE51}" presName="spaceRect" presStyleCnt="0"/>
      <dgm:spPr/>
    </dgm:pt>
    <dgm:pt modelId="{08BB5330-0680-4163-81C5-141B1F398398}" type="pres">
      <dgm:prSet presAssocID="{D4652057-A7D1-44F8-821D-521A281ACE51}" presName="parTx" presStyleLbl="revTx" presStyleIdx="1" presStyleCnt="4">
        <dgm:presLayoutVars>
          <dgm:chMax val="0"/>
          <dgm:chPref val="0"/>
        </dgm:presLayoutVars>
      </dgm:prSet>
      <dgm:spPr/>
    </dgm:pt>
    <dgm:pt modelId="{ECFA746F-7F0D-441C-8998-5083419DFFA6}" type="pres">
      <dgm:prSet presAssocID="{22BDD444-E174-42A2-B983-E6B04BE1EECC}" presName="sibTrans" presStyleCnt="0"/>
      <dgm:spPr/>
    </dgm:pt>
    <dgm:pt modelId="{07948D6A-8CF2-4760-B470-5ECFEE627BE3}" type="pres">
      <dgm:prSet presAssocID="{92721DBA-0C3D-4240-91A4-AD0110D1DCA6}" presName="compNode" presStyleCnt="0"/>
      <dgm:spPr/>
    </dgm:pt>
    <dgm:pt modelId="{7D2CD924-7AB0-4000-9F50-A8E00A2F53C1}" type="pres">
      <dgm:prSet presAssocID="{92721DBA-0C3D-4240-91A4-AD0110D1DCA6}" presName="bgRect" presStyleLbl="bgShp" presStyleIdx="2" presStyleCnt="4"/>
      <dgm:spPr/>
    </dgm:pt>
    <dgm:pt modelId="{6302A66B-DBF6-466A-90D2-41136ABB5C6F}" type="pres">
      <dgm:prSet presAssocID="{92721DBA-0C3D-4240-91A4-AD0110D1DCA6}"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Quotes"/>
        </a:ext>
      </dgm:extLst>
    </dgm:pt>
    <dgm:pt modelId="{CB924C62-5F21-40B7-BBA2-082DC3DC9ABB}" type="pres">
      <dgm:prSet presAssocID="{92721DBA-0C3D-4240-91A4-AD0110D1DCA6}" presName="spaceRect" presStyleCnt="0"/>
      <dgm:spPr/>
    </dgm:pt>
    <dgm:pt modelId="{47566CCA-B248-459F-B301-630627F8716C}" type="pres">
      <dgm:prSet presAssocID="{92721DBA-0C3D-4240-91A4-AD0110D1DCA6}" presName="parTx" presStyleLbl="revTx" presStyleIdx="2" presStyleCnt="4">
        <dgm:presLayoutVars>
          <dgm:chMax val="0"/>
          <dgm:chPref val="0"/>
        </dgm:presLayoutVars>
      </dgm:prSet>
      <dgm:spPr/>
    </dgm:pt>
    <dgm:pt modelId="{8618E7FF-8F13-425F-BC71-E1DD369FD25D}" type="pres">
      <dgm:prSet presAssocID="{E598BCF5-15FF-48A7-8261-D4E042D9EEF7}" presName="sibTrans" presStyleCnt="0"/>
      <dgm:spPr/>
    </dgm:pt>
    <dgm:pt modelId="{47991A63-44F3-4F7C-B29D-B44A72D6DD6C}" type="pres">
      <dgm:prSet presAssocID="{72AB35FE-06F0-4B7B-BE1B-C3CCA1D70557}" presName="compNode" presStyleCnt="0"/>
      <dgm:spPr/>
    </dgm:pt>
    <dgm:pt modelId="{306C0F5C-34D4-4DB2-8AEC-A1748B6ACE8D}" type="pres">
      <dgm:prSet presAssocID="{72AB35FE-06F0-4B7B-BE1B-C3CCA1D70557}" presName="bgRect" presStyleLbl="bgShp" presStyleIdx="3" presStyleCnt="4"/>
      <dgm:spPr/>
    </dgm:pt>
    <dgm:pt modelId="{69D5EA24-1C20-4A57-AB0C-11E3B0195814}" type="pres">
      <dgm:prSet presAssocID="{72AB35FE-06F0-4B7B-BE1B-C3CCA1D70557}"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ement truck"/>
        </a:ext>
      </dgm:extLst>
    </dgm:pt>
    <dgm:pt modelId="{B0629ABD-7E56-4FAA-A139-3E6306D821F5}" type="pres">
      <dgm:prSet presAssocID="{72AB35FE-06F0-4B7B-BE1B-C3CCA1D70557}" presName="spaceRect" presStyleCnt="0"/>
      <dgm:spPr/>
    </dgm:pt>
    <dgm:pt modelId="{FC1CCCB7-B87A-47B5-ABAC-63EDBC868494}" type="pres">
      <dgm:prSet presAssocID="{72AB35FE-06F0-4B7B-BE1B-C3CCA1D70557}" presName="parTx" presStyleLbl="revTx" presStyleIdx="3" presStyleCnt="4">
        <dgm:presLayoutVars>
          <dgm:chMax val="0"/>
          <dgm:chPref val="0"/>
        </dgm:presLayoutVars>
      </dgm:prSet>
      <dgm:spPr/>
    </dgm:pt>
  </dgm:ptLst>
  <dgm:cxnLst>
    <dgm:cxn modelId="{02B62619-EF21-4375-BA03-89EFB7FBDA2F}" type="presOf" srcId="{72AB35FE-06F0-4B7B-BE1B-C3CCA1D70557}" destId="{FC1CCCB7-B87A-47B5-ABAC-63EDBC868494}" srcOrd="0" destOrd="0" presId="urn:microsoft.com/office/officeart/2018/2/layout/IconVerticalSolidList"/>
    <dgm:cxn modelId="{7C2B1776-4690-47C8-96F6-C297EEC015DD}" srcId="{64F26FB7-D851-4E0E-A8E1-36DA9DB1A1B6}" destId="{72AB35FE-06F0-4B7B-BE1B-C3CCA1D70557}" srcOrd="3" destOrd="0" parTransId="{EA320EE8-07B4-4A70-8F14-F6DBBEBE9FC1}" sibTransId="{449D9EF6-E5DE-423F-82CF-5EE32B184708}"/>
    <dgm:cxn modelId="{C6F25787-92C5-4880-9A60-495E931F0441}" type="presOf" srcId="{D4652057-A7D1-44F8-821D-521A281ACE51}" destId="{08BB5330-0680-4163-81C5-141B1F398398}" srcOrd="0" destOrd="0" presId="urn:microsoft.com/office/officeart/2018/2/layout/IconVerticalSolidList"/>
    <dgm:cxn modelId="{A2B24E89-8E44-4E08-A082-B9818D38B876}" type="presOf" srcId="{64F26FB7-D851-4E0E-A8E1-36DA9DB1A1B6}" destId="{F1309A9A-3E31-42F1-88E2-5E3C27E280D5}" srcOrd="0" destOrd="0" presId="urn:microsoft.com/office/officeart/2018/2/layout/IconVerticalSolidList"/>
    <dgm:cxn modelId="{E4F73790-A633-47F7-92A5-0129DC5A5EB8}" type="presOf" srcId="{92721DBA-0C3D-4240-91A4-AD0110D1DCA6}" destId="{47566CCA-B248-459F-B301-630627F8716C}" srcOrd="0" destOrd="0" presId="urn:microsoft.com/office/officeart/2018/2/layout/IconVerticalSolidList"/>
    <dgm:cxn modelId="{4C9AC5C1-1B9C-4A1A-8658-DC171F0CEB46}" srcId="{64F26FB7-D851-4E0E-A8E1-36DA9DB1A1B6}" destId="{EDB565FC-EB0D-4ED7-8A6B-568BEE90BD38}" srcOrd="0" destOrd="0" parTransId="{34E0AB2C-603A-4A89-9CD7-F2E5856C7675}" sibTransId="{A20637E0-850E-4173-B94C-E50D6ECB517E}"/>
    <dgm:cxn modelId="{0F2809C8-BB63-4D9C-A2F1-413BB5F0381E}" srcId="{64F26FB7-D851-4E0E-A8E1-36DA9DB1A1B6}" destId="{92721DBA-0C3D-4240-91A4-AD0110D1DCA6}" srcOrd="2" destOrd="0" parTransId="{BCB96449-7274-43DB-8556-8DBB24AA10B5}" sibTransId="{E598BCF5-15FF-48A7-8261-D4E042D9EEF7}"/>
    <dgm:cxn modelId="{E007E6C9-D6F5-4300-B731-7E18676AA4C2}" type="presOf" srcId="{EDB565FC-EB0D-4ED7-8A6B-568BEE90BD38}" destId="{978953EE-CBB4-40EA-8450-27E4321CA945}" srcOrd="0" destOrd="0" presId="urn:microsoft.com/office/officeart/2018/2/layout/IconVerticalSolidList"/>
    <dgm:cxn modelId="{FCD433F1-847A-4846-919B-76BC5B047BD1}" srcId="{64F26FB7-D851-4E0E-A8E1-36DA9DB1A1B6}" destId="{D4652057-A7D1-44F8-821D-521A281ACE51}" srcOrd="1" destOrd="0" parTransId="{C47BEB5F-9379-4607-9201-1297A0FAF511}" sibTransId="{22BDD444-E174-42A2-B983-E6B04BE1EECC}"/>
    <dgm:cxn modelId="{878A23C2-4706-4502-B704-5E3089DC93A0}" type="presParOf" srcId="{F1309A9A-3E31-42F1-88E2-5E3C27E280D5}" destId="{7248C3C9-7E1D-46B0-B39F-3A2FC2FA57CE}" srcOrd="0" destOrd="0" presId="urn:microsoft.com/office/officeart/2018/2/layout/IconVerticalSolidList"/>
    <dgm:cxn modelId="{FD571999-D3EF-46C5-84F5-94099510493E}" type="presParOf" srcId="{7248C3C9-7E1D-46B0-B39F-3A2FC2FA57CE}" destId="{E220E450-DE8F-421F-BC2C-1687AF9722C7}" srcOrd="0" destOrd="0" presId="urn:microsoft.com/office/officeart/2018/2/layout/IconVerticalSolidList"/>
    <dgm:cxn modelId="{CAF9F389-4F63-4962-B8A2-F1AB483B0056}" type="presParOf" srcId="{7248C3C9-7E1D-46B0-B39F-3A2FC2FA57CE}" destId="{51DBBBF8-1CF3-4292-B9EB-B6A8CCCE9800}" srcOrd="1" destOrd="0" presId="urn:microsoft.com/office/officeart/2018/2/layout/IconVerticalSolidList"/>
    <dgm:cxn modelId="{668B52EA-CE0A-4BF7-9AD1-26FBC64B2455}" type="presParOf" srcId="{7248C3C9-7E1D-46B0-B39F-3A2FC2FA57CE}" destId="{04AE00FB-D67B-4570-90B4-E0695C86D72E}" srcOrd="2" destOrd="0" presId="urn:microsoft.com/office/officeart/2018/2/layout/IconVerticalSolidList"/>
    <dgm:cxn modelId="{6727CE03-23AF-4C42-ACA4-D08985F167B5}" type="presParOf" srcId="{7248C3C9-7E1D-46B0-B39F-3A2FC2FA57CE}" destId="{978953EE-CBB4-40EA-8450-27E4321CA945}" srcOrd="3" destOrd="0" presId="urn:microsoft.com/office/officeart/2018/2/layout/IconVerticalSolidList"/>
    <dgm:cxn modelId="{91141895-FB72-44B4-985F-EAB3971AECED}" type="presParOf" srcId="{F1309A9A-3E31-42F1-88E2-5E3C27E280D5}" destId="{DCA05F79-8108-42E2-A525-466DFCB43084}" srcOrd="1" destOrd="0" presId="urn:microsoft.com/office/officeart/2018/2/layout/IconVerticalSolidList"/>
    <dgm:cxn modelId="{E815B4E8-6DFE-4238-A629-5B5CCE6F0B41}" type="presParOf" srcId="{F1309A9A-3E31-42F1-88E2-5E3C27E280D5}" destId="{38C4AA2C-FD59-450D-9D17-C9F34EFB89DC}" srcOrd="2" destOrd="0" presId="urn:microsoft.com/office/officeart/2018/2/layout/IconVerticalSolidList"/>
    <dgm:cxn modelId="{74C4C81F-D7BD-48AD-A5CA-E8C06EFA6DD3}" type="presParOf" srcId="{38C4AA2C-FD59-450D-9D17-C9F34EFB89DC}" destId="{7DED98B8-B5CB-4EF9-ADEC-4737078C6DDB}" srcOrd="0" destOrd="0" presId="urn:microsoft.com/office/officeart/2018/2/layout/IconVerticalSolidList"/>
    <dgm:cxn modelId="{0B90DF8D-624F-417A-8007-61DADA36132D}" type="presParOf" srcId="{38C4AA2C-FD59-450D-9D17-C9F34EFB89DC}" destId="{1CFCC6E6-B177-4D0F-AF4E-3B40C97CD56A}" srcOrd="1" destOrd="0" presId="urn:microsoft.com/office/officeart/2018/2/layout/IconVerticalSolidList"/>
    <dgm:cxn modelId="{D6C45ABE-9E8E-43EC-BEC3-135A6799D01F}" type="presParOf" srcId="{38C4AA2C-FD59-450D-9D17-C9F34EFB89DC}" destId="{23DBD821-AD41-4A89-B78D-F770F7B1163B}" srcOrd="2" destOrd="0" presId="urn:microsoft.com/office/officeart/2018/2/layout/IconVerticalSolidList"/>
    <dgm:cxn modelId="{A76072A0-C222-4CAE-ACDE-FCA4CC48E7D2}" type="presParOf" srcId="{38C4AA2C-FD59-450D-9D17-C9F34EFB89DC}" destId="{08BB5330-0680-4163-81C5-141B1F398398}" srcOrd="3" destOrd="0" presId="urn:microsoft.com/office/officeart/2018/2/layout/IconVerticalSolidList"/>
    <dgm:cxn modelId="{A75BA7B1-7CC7-471A-A4F1-0D33E1572398}" type="presParOf" srcId="{F1309A9A-3E31-42F1-88E2-5E3C27E280D5}" destId="{ECFA746F-7F0D-441C-8998-5083419DFFA6}" srcOrd="3" destOrd="0" presId="urn:microsoft.com/office/officeart/2018/2/layout/IconVerticalSolidList"/>
    <dgm:cxn modelId="{BAFFDAE0-FBDB-4963-BF74-8132DD330E63}" type="presParOf" srcId="{F1309A9A-3E31-42F1-88E2-5E3C27E280D5}" destId="{07948D6A-8CF2-4760-B470-5ECFEE627BE3}" srcOrd="4" destOrd="0" presId="urn:microsoft.com/office/officeart/2018/2/layout/IconVerticalSolidList"/>
    <dgm:cxn modelId="{00F47257-5D81-4E20-8181-7FBF2D1041C6}" type="presParOf" srcId="{07948D6A-8CF2-4760-B470-5ECFEE627BE3}" destId="{7D2CD924-7AB0-4000-9F50-A8E00A2F53C1}" srcOrd="0" destOrd="0" presId="urn:microsoft.com/office/officeart/2018/2/layout/IconVerticalSolidList"/>
    <dgm:cxn modelId="{327EA07B-58F7-4A85-9B18-D9567C72F9DA}" type="presParOf" srcId="{07948D6A-8CF2-4760-B470-5ECFEE627BE3}" destId="{6302A66B-DBF6-466A-90D2-41136ABB5C6F}" srcOrd="1" destOrd="0" presId="urn:microsoft.com/office/officeart/2018/2/layout/IconVerticalSolidList"/>
    <dgm:cxn modelId="{3AC010B8-92C0-4603-8373-A999EDF326B2}" type="presParOf" srcId="{07948D6A-8CF2-4760-B470-5ECFEE627BE3}" destId="{CB924C62-5F21-40B7-BBA2-082DC3DC9ABB}" srcOrd="2" destOrd="0" presId="urn:microsoft.com/office/officeart/2018/2/layout/IconVerticalSolidList"/>
    <dgm:cxn modelId="{BD8E9ABF-196A-494B-BBCE-3C7C546AEF49}" type="presParOf" srcId="{07948D6A-8CF2-4760-B470-5ECFEE627BE3}" destId="{47566CCA-B248-459F-B301-630627F8716C}" srcOrd="3" destOrd="0" presId="urn:microsoft.com/office/officeart/2018/2/layout/IconVerticalSolidList"/>
    <dgm:cxn modelId="{264D773D-2A24-4621-BE39-1B0B27F97006}" type="presParOf" srcId="{F1309A9A-3E31-42F1-88E2-5E3C27E280D5}" destId="{8618E7FF-8F13-425F-BC71-E1DD369FD25D}" srcOrd="5" destOrd="0" presId="urn:microsoft.com/office/officeart/2018/2/layout/IconVerticalSolidList"/>
    <dgm:cxn modelId="{6E007470-739A-466C-B4C3-50461EC6D957}" type="presParOf" srcId="{F1309A9A-3E31-42F1-88E2-5E3C27E280D5}" destId="{47991A63-44F3-4F7C-B29D-B44A72D6DD6C}" srcOrd="6" destOrd="0" presId="urn:microsoft.com/office/officeart/2018/2/layout/IconVerticalSolidList"/>
    <dgm:cxn modelId="{11A6CAAF-51C3-41F5-920E-676163792314}" type="presParOf" srcId="{47991A63-44F3-4F7C-B29D-B44A72D6DD6C}" destId="{306C0F5C-34D4-4DB2-8AEC-A1748B6ACE8D}" srcOrd="0" destOrd="0" presId="urn:microsoft.com/office/officeart/2018/2/layout/IconVerticalSolidList"/>
    <dgm:cxn modelId="{9A096962-2232-494B-897A-F0DDFF2E3FEB}" type="presParOf" srcId="{47991A63-44F3-4F7C-B29D-B44A72D6DD6C}" destId="{69D5EA24-1C20-4A57-AB0C-11E3B0195814}" srcOrd="1" destOrd="0" presId="urn:microsoft.com/office/officeart/2018/2/layout/IconVerticalSolidList"/>
    <dgm:cxn modelId="{934CC76D-DA9B-4471-8ACE-CBE34CE2C379}" type="presParOf" srcId="{47991A63-44F3-4F7C-B29D-B44A72D6DD6C}" destId="{B0629ABD-7E56-4FAA-A139-3E6306D821F5}" srcOrd="2" destOrd="0" presId="urn:microsoft.com/office/officeart/2018/2/layout/IconVerticalSolidList"/>
    <dgm:cxn modelId="{C4C98B5F-A61C-41B4-9C52-5F8455731E8D}" type="presParOf" srcId="{47991A63-44F3-4F7C-B29D-B44A72D6DD6C}" destId="{FC1CCCB7-B87A-47B5-ABAC-63EDBC868494}"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462DE688-4A47-475C-AEF3-7905540FC57A}" type="doc">
      <dgm:prSet loTypeId="urn:microsoft.com/office/officeart/2005/8/layout/process4" loCatId="process" qsTypeId="urn:microsoft.com/office/officeart/2005/8/quickstyle/simple1" qsCatId="simple" csTypeId="urn:microsoft.com/office/officeart/2005/8/colors/colorful1" csCatId="colorful" phldr="1"/>
      <dgm:spPr/>
      <dgm:t>
        <a:bodyPr/>
        <a:lstStyle/>
        <a:p>
          <a:endParaRPr lang="en-US"/>
        </a:p>
      </dgm:t>
    </dgm:pt>
    <dgm:pt modelId="{AD5A6370-C176-438F-8CD1-BA3A2ACFEC98}">
      <dgm:prSet/>
      <dgm:spPr/>
      <dgm:t>
        <a:bodyPr/>
        <a:lstStyle/>
        <a:p>
          <a:pPr>
            <a:defRPr b="1"/>
          </a:pPr>
          <a:r>
            <a:rPr lang="en-US"/>
            <a:t>Also called signal words</a:t>
          </a:r>
        </a:p>
      </dgm:t>
    </dgm:pt>
    <dgm:pt modelId="{FF3531A9-2A1F-4DE1-A07B-C1624FDFAC75}" type="parTrans" cxnId="{399BFDB8-C5DD-4E46-89B9-0FFAD7CF4C96}">
      <dgm:prSet/>
      <dgm:spPr/>
      <dgm:t>
        <a:bodyPr/>
        <a:lstStyle/>
        <a:p>
          <a:endParaRPr lang="en-US"/>
        </a:p>
      </dgm:t>
    </dgm:pt>
    <dgm:pt modelId="{63194C55-CE86-4ABF-8E6B-36DAF7DB7D74}" type="sibTrans" cxnId="{399BFDB8-C5DD-4E46-89B9-0FFAD7CF4C96}">
      <dgm:prSet/>
      <dgm:spPr/>
      <dgm:t>
        <a:bodyPr/>
        <a:lstStyle/>
        <a:p>
          <a:endParaRPr lang="en-US"/>
        </a:p>
      </dgm:t>
    </dgm:pt>
    <dgm:pt modelId="{6FDA185B-3654-4716-BF89-B9F7736E6B51}">
      <dgm:prSet/>
      <dgm:spPr/>
      <dgm:t>
        <a:bodyPr/>
        <a:lstStyle/>
        <a:p>
          <a:pPr>
            <a:defRPr b="1"/>
          </a:pPr>
          <a:r>
            <a:rPr lang="en-US"/>
            <a:t>When in doubt, look it up! </a:t>
          </a:r>
        </a:p>
      </dgm:t>
    </dgm:pt>
    <dgm:pt modelId="{D8F8CA8C-B923-43E1-B6DF-43A5925AEDE4}" type="parTrans" cxnId="{6B7A787D-B1FD-4381-BE12-63D625BBBCC5}">
      <dgm:prSet/>
      <dgm:spPr/>
      <dgm:t>
        <a:bodyPr/>
        <a:lstStyle/>
        <a:p>
          <a:endParaRPr lang="en-US"/>
        </a:p>
      </dgm:t>
    </dgm:pt>
    <dgm:pt modelId="{E22ACA09-AB60-4077-B2DC-E32957AA7F3E}" type="sibTrans" cxnId="{6B7A787D-B1FD-4381-BE12-63D625BBBCC5}">
      <dgm:prSet/>
      <dgm:spPr/>
      <dgm:t>
        <a:bodyPr/>
        <a:lstStyle/>
        <a:p>
          <a:endParaRPr lang="en-US"/>
        </a:p>
      </dgm:t>
    </dgm:pt>
    <dgm:pt modelId="{E94B2E98-B8FF-4F2C-8012-AC88E35DC9CE}">
      <dgm:prSet/>
      <dgm:spPr/>
      <dgm:t>
        <a:bodyPr/>
        <a:lstStyle/>
        <a:p>
          <a:r>
            <a:rPr lang="en-US">
              <a:hlinkClick xmlns:r="http://schemas.openxmlformats.org/officeDocument/2006/relationships" r:id="rId1"/>
            </a:rPr>
            <a:t>Here</a:t>
          </a:r>
          <a:endParaRPr lang="en-US"/>
        </a:p>
      </dgm:t>
    </dgm:pt>
    <dgm:pt modelId="{6184127E-7F43-41D5-8E67-B2F1957E598F}" type="parTrans" cxnId="{B3D4E9CE-CF74-412E-AF99-BBFAEC2FA76E}">
      <dgm:prSet/>
      <dgm:spPr/>
      <dgm:t>
        <a:bodyPr/>
        <a:lstStyle/>
        <a:p>
          <a:endParaRPr lang="en-US"/>
        </a:p>
      </dgm:t>
    </dgm:pt>
    <dgm:pt modelId="{10129EC3-DD0C-443E-8E86-B70932AE1CA8}" type="sibTrans" cxnId="{B3D4E9CE-CF74-412E-AF99-BBFAEC2FA76E}">
      <dgm:prSet/>
      <dgm:spPr/>
      <dgm:t>
        <a:bodyPr/>
        <a:lstStyle/>
        <a:p>
          <a:endParaRPr lang="en-US"/>
        </a:p>
      </dgm:t>
    </dgm:pt>
    <dgm:pt modelId="{BE6FBF33-36EE-4634-8335-48BD534AE6C8}">
      <dgm:prSet/>
      <dgm:spPr/>
      <dgm:t>
        <a:bodyPr/>
        <a:lstStyle/>
        <a:p>
          <a:r>
            <a:rPr lang="en-US" dirty="0">
              <a:hlinkClick xmlns:r="http://schemas.openxmlformats.org/officeDocument/2006/relationships" r:id="rId2"/>
            </a:rPr>
            <a:t>Are</a:t>
          </a:r>
          <a:endParaRPr lang="en-US" dirty="0"/>
        </a:p>
      </dgm:t>
    </dgm:pt>
    <dgm:pt modelId="{6E221994-C9AE-4C8C-B34D-194F56395386}" type="parTrans" cxnId="{970F820D-5438-4F62-9756-5E14D2F5BCB8}">
      <dgm:prSet/>
      <dgm:spPr/>
      <dgm:t>
        <a:bodyPr/>
        <a:lstStyle/>
        <a:p>
          <a:endParaRPr lang="en-US"/>
        </a:p>
      </dgm:t>
    </dgm:pt>
    <dgm:pt modelId="{01A731DA-C671-439A-8E40-F66E35A918C5}" type="sibTrans" cxnId="{970F820D-5438-4F62-9756-5E14D2F5BCB8}">
      <dgm:prSet/>
      <dgm:spPr/>
      <dgm:t>
        <a:bodyPr/>
        <a:lstStyle/>
        <a:p>
          <a:endParaRPr lang="en-US"/>
        </a:p>
      </dgm:t>
    </dgm:pt>
    <dgm:pt modelId="{3309D57C-81B4-4D4F-BB7F-2930B9F16F22}">
      <dgm:prSet/>
      <dgm:spPr/>
      <dgm:t>
        <a:bodyPr/>
        <a:lstStyle/>
        <a:p>
          <a:r>
            <a:rPr lang="en-US">
              <a:hlinkClick xmlns:r="http://schemas.openxmlformats.org/officeDocument/2006/relationships" r:id="rId3"/>
            </a:rPr>
            <a:t>Some</a:t>
          </a:r>
          <a:endParaRPr lang="en-US"/>
        </a:p>
      </dgm:t>
    </dgm:pt>
    <dgm:pt modelId="{1F8A31D0-A772-481C-B37E-B177152045EF}" type="parTrans" cxnId="{E9D35485-A54D-4390-9F9D-B836CC17516F}">
      <dgm:prSet/>
      <dgm:spPr/>
      <dgm:t>
        <a:bodyPr/>
        <a:lstStyle/>
        <a:p>
          <a:endParaRPr lang="en-US"/>
        </a:p>
      </dgm:t>
    </dgm:pt>
    <dgm:pt modelId="{667EB128-2309-4948-9057-6F7D327E00F1}" type="sibTrans" cxnId="{E9D35485-A54D-4390-9F9D-B836CC17516F}">
      <dgm:prSet/>
      <dgm:spPr/>
      <dgm:t>
        <a:bodyPr/>
        <a:lstStyle/>
        <a:p>
          <a:endParaRPr lang="en-US"/>
        </a:p>
      </dgm:t>
    </dgm:pt>
    <dgm:pt modelId="{7DBAC543-F6EC-4941-B853-023894FB8B7E}">
      <dgm:prSet/>
      <dgm:spPr/>
      <dgm:t>
        <a:bodyPr/>
        <a:lstStyle/>
        <a:p>
          <a:r>
            <a:rPr lang="en-US">
              <a:hlinkClick xmlns:r="http://schemas.openxmlformats.org/officeDocument/2006/relationships" r:id="rId4"/>
            </a:rPr>
            <a:t>Examples</a:t>
          </a:r>
          <a:endParaRPr lang="en-US"/>
        </a:p>
      </dgm:t>
    </dgm:pt>
    <dgm:pt modelId="{086E801E-EE58-4039-8770-C431D7E97E5E}" type="parTrans" cxnId="{C4ADE319-8549-42D2-B028-2023799C7AA1}">
      <dgm:prSet/>
      <dgm:spPr/>
      <dgm:t>
        <a:bodyPr/>
        <a:lstStyle/>
        <a:p>
          <a:endParaRPr lang="en-US"/>
        </a:p>
      </dgm:t>
    </dgm:pt>
    <dgm:pt modelId="{4724917A-7000-451A-B4F5-3A924DE8EF80}" type="sibTrans" cxnId="{C4ADE319-8549-42D2-B028-2023799C7AA1}">
      <dgm:prSet/>
      <dgm:spPr/>
      <dgm:t>
        <a:bodyPr/>
        <a:lstStyle/>
        <a:p>
          <a:endParaRPr lang="en-US"/>
        </a:p>
      </dgm:t>
    </dgm:pt>
    <dgm:pt modelId="{8F971134-9813-483E-B73D-F6BAF366F963}" type="pres">
      <dgm:prSet presAssocID="{462DE688-4A47-475C-AEF3-7905540FC57A}" presName="Name0" presStyleCnt="0">
        <dgm:presLayoutVars>
          <dgm:dir/>
          <dgm:animLvl val="lvl"/>
          <dgm:resizeHandles val="exact"/>
        </dgm:presLayoutVars>
      </dgm:prSet>
      <dgm:spPr/>
    </dgm:pt>
    <dgm:pt modelId="{B632FA47-6269-44AD-9A4E-911476866D9B}" type="pres">
      <dgm:prSet presAssocID="{6FDA185B-3654-4716-BF89-B9F7736E6B51}" presName="boxAndChildren" presStyleCnt="0"/>
      <dgm:spPr/>
    </dgm:pt>
    <dgm:pt modelId="{99EB2710-53AD-47B7-8019-88DDA0F8D376}" type="pres">
      <dgm:prSet presAssocID="{6FDA185B-3654-4716-BF89-B9F7736E6B51}" presName="parentTextBox" presStyleLbl="node1" presStyleIdx="0" presStyleCnt="2"/>
      <dgm:spPr/>
    </dgm:pt>
    <dgm:pt modelId="{AFEF4711-1FB2-47AF-A676-8AD7E3A1EC21}" type="pres">
      <dgm:prSet presAssocID="{6FDA185B-3654-4716-BF89-B9F7736E6B51}" presName="entireBox" presStyleLbl="node1" presStyleIdx="0" presStyleCnt="2"/>
      <dgm:spPr/>
    </dgm:pt>
    <dgm:pt modelId="{4C44197C-C182-42AD-9A01-F30B92120819}" type="pres">
      <dgm:prSet presAssocID="{6FDA185B-3654-4716-BF89-B9F7736E6B51}" presName="descendantBox" presStyleCnt="0"/>
      <dgm:spPr/>
    </dgm:pt>
    <dgm:pt modelId="{6BF1E8FC-F0F7-40AB-B1E3-842AB06A0873}" type="pres">
      <dgm:prSet presAssocID="{E94B2E98-B8FF-4F2C-8012-AC88E35DC9CE}" presName="childTextBox" presStyleLbl="fgAccFollowNode1" presStyleIdx="0" presStyleCnt="4">
        <dgm:presLayoutVars>
          <dgm:bulletEnabled val="1"/>
        </dgm:presLayoutVars>
      </dgm:prSet>
      <dgm:spPr/>
    </dgm:pt>
    <dgm:pt modelId="{AFFF3D7A-6AA0-4D18-9ED8-02DD73B48B4D}" type="pres">
      <dgm:prSet presAssocID="{BE6FBF33-36EE-4634-8335-48BD534AE6C8}" presName="childTextBox" presStyleLbl="fgAccFollowNode1" presStyleIdx="1" presStyleCnt="4">
        <dgm:presLayoutVars>
          <dgm:bulletEnabled val="1"/>
        </dgm:presLayoutVars>
      </dgm:prSet>
      <dgm:spPr/>
    </dgm:pt>
    <dgm:pt modelId="{7F7E1BF3-AE29-447B-994E-35DE90C28CF1}" type="pres">
      <dgm:prSet presAssocID="{3309D57C-81B4-4D4F-BB7F-2930B9F16F22}" presName="childTextBox" presStyleLbl="fgAccFollowNode1" presStyleIdx="2" presStyleCnt="4">
        <dgm:presLayoutVars>
          <dgm:bulletEnabled val="1"/>
        </dgm:presLayoutVars>
      </dgm:prSet>
      <dgm:spPr/>
    </dgm:pt>
    <dgm:pt modelId="{076F7C13-E135-40AE-8BE1-0327623874E8}" type="pres">
      <dgm:prSet presAssocID="{7DBAC543-F6EC-4941-B853-023894FB8B7E}" presName="childTextBox" presStyleLbl="fgAccFollowNode1" presStyleIdx="3" presStyleCnt="4">
        <dgm:presLayoutVars>
          <dgm:bulletEnabled val="1"/>
        </dgm:presLayoutVars>
      </dgm:prSet>
      <dgm:spPr/>
    </dgm:pt>
    <dgm:pt modelId="{4EE4F322-E386-4C86-A9C9-FD9C6EDA2599}" type="pres">
      <dgm:prSet presAssocID="{63194C55-CE86-4ABF-8E6B-36DAF7DB7D74}" presName="sp" presStyleCnt="0"/>
      <dgm:spPr/>
    </dgm:pt>
    <dgm:pt modelId="{E7DBDACD-59FC-4073-99D6-3DA40FAC059C}" type="pres">
      <dgm:prSet presAssocID="{AD5A6370-C176-438F-8CD1-BA3A2ACFEC98}" presName="arrowAndChildren" presStyleCnt="0"/>
      <dgm:spPr/>
    </dgm:pt>
    <dgm:pt modelId="{9BC7E48B-E541-4ABD-A9E2-B40DADD5E66B}" type="pres">
      <dgm:prSet presAssocID="{AD5A6370-C176-438F-8CD1-BA3A2ACFEC98}" presName="parentTextArrow" presStyleLbl="node1" presStyleIdx="1" presStyleCnt="2"/>
      <dgm:spPr/>
    </dgm:pt>
  </dgm:ptLst>
  <dgm:cxnLst>
    <dgm:cxn modelId="{A0D58008-9389-4109-81BA-3F36FC299A5D}" type="presOf" srcId="{7DBAC543-F6EC-4941-B853-023894FB8B7E}" destId="{076F7C13-E135-40AE-8BE1-0327623874E8}" srcOrd="0" destOrd="0" presId="urn:microsoft.com/office/officeart/2005/8/layout/process4"/>
    <dgm:cxn modelId="{970F820D-5438-4F62-9756-5E14D2F5BCB8}" srcId="{6FDA185B-3654-4716-BF89-B9F7736E6B51}" destId="{BE6FBF33-36EE-4634-8335-48BD534AE6C8}" srcOrd="1" destOrd="0" parTransId="{6E221994-C9AE-4C8C-B34D-194F56395386}" sibTransId="{01A731DA-C671-439A-8E40-F66E35A918C5}"/>
    <dgm:cxn modelId="{C4ADE319-8549-42D2-B028-2023799C7AA1}" srcId="{6FDA185B-3654-4716-BF89-B9F7736E6B51}" destId="{7DBAC543-F6EC-4941-B853-023894FB8B7E}" srcOrd="3" destOrd="0" parTransId="{086E801E-EE58-4039-8770-C431D7E97E5E}" sibTransId="{4724917A-7000-451A-B4F5-3A924DE8EF80}"/>
    <dgm:cxn modelId="{0E4BDF1A-DCF2-4B23-A870-E94DB4F5B013}" type="presOf" srcId="{AD5A6370-C176-438F-8CD1-BA3A2ACFEC98}" destId="{9BC7E48B-E541-4ABD-A9E2-B40DADD5E66B}" srcOrd="0" destOrd="0" presId="urn:microsoft.com/office/officeart/2005/8/layout/process4"/>
    <dgm:cxn modelId="{3EBD8925-EB16-4A1C-A30B-390F3C60060C}" type="presOf" srcId="{6FDA185B-3654-4716-BF89-B9F7736E6B51}" destId="{99EB2710-53AD-47B7-8019-88DDA0F8D376}" srcOrd="0" destOrd="0" presId="urn:microsoft.com/office/officeart/2005/8/layout/process4"/>
    <dgm:cxn modelId="{6B7A787D-B1FD-4381-BE12-63D625BBBCC5}" srcId="{462DE688-4A47-475C-AEF3-7905540FC57A}" destId="{6FDA185B-3654-4716-BF89-B9F7736E6B51}" srcOrd="1" destOrd="0" parTransId="{D8F8CA8C-B923-43E1-B6DF-43A5925AEDE4}" sibTransId="{E22ACA09-AB60-4077-B2DC-E32957AA7F3E}"/>
    <dgm:cxn modelId="{E9D35485-A54D-4390-9F9D-B836CC17516F}" srcId="{6FDA185B-3654-4716-BF89-B9F7736E6B51}" destId="{3309D57C-81B4-4D4F-BB7F-2930B9F16F22}" srcOrd="2" destOrd="0" parTransId="{1F8A31D0-A772-481C-B37E-B177152045EF}" sibTransId="{667EB128-2309-4948-9057-6F7D327E00F1}"/>
    <dgm:cxn modelId="{AE905D97-F79F-4E9B-994B-43B3F3DF45A3}" type="presOf" srcId="{462DE688-4A47-475C-AEF3-7905540FC57A}" destId="{8F971134-9813-483E-B73D-F6BAF366F963}" srcOrd="0" destOrd="0" presId="urn:microsoft.com/office/officeart/2005/8/layout/process4"/>
    <dgm:cxn modelId="{56597698-B695-4D1C-8E31-5C4351C982DB}" type="presOf" srcId="{E94B2E98-B8FF-4F2C-8012-AC88E35DC9CE}" destId="{6BF1E8FC-F0F7-40AB-B1E3-842AB06A0873}" srcOrd="0" destOrd="0" presId="urn:microsoft.com/office/officeart/2005/8/layout/process4"/>
    <dgm:cxn modelId="{C1048CA0-2F53-42F3-B3FE-E3FF76273039}" type="presOf" srcId="{6FDA185B-3654-4716-BF89-B9F7736E6B51}" destId="{AFEF4711-1FB2-47AF-A676-8AD7E3A1EC21}" srcOrd="1" destOrd="0" presId="urn:microsoft.com/office/officeart/2005/8/layout/process4"/>
    <dgm:cxn modelId="{399BFDB8-C5DD-4E46-89B9-0FFAD7CF4C96}" srcId="{462DE688-4A47-475C-AEF3-7905540FC57A}" destId="{AD5A6370-C176-438F-8CD1-BA3A2ACFEC98}" srcOrd="0" destOrd="0" parTransId="{FF3531A9-2A1F-4DE1-A07B-C1624FDFAC75}" sibTransId="{63194C55-CE86-4ABF-8E6B-36DAF7DB7D74}"/>
    <dgm:cxn modelId="{0B44C7B9-7DC6-4394-BC12-BD89C544051A}" type="presOf" srcId="{3309D57C-81B4-4D4F-BB7F-2930B9F16F22}" destId="{7F7E1BF3-AE29-447B-994E-35DE90C28CF1}" srcOrd="0" destOrd="0" presId="urn:microsoft.com/office/officeart/2005/8/layout/process4"/>
    <dgm:cxn modelId="{8CCD37CD-2FAA-4696-B619-4E7D582D50B7}" type="presOf" srcId="{BE6FBF33-36EE-4634-8335-48BD534AE6C8}" destId="{AFFF3D7A-6AA0-4D18-9ED8-02DD73B48B4D}" srcOrd="0" destOrd="0" presId="urn:microsoft.com/office/officeart/2005/8/layout/process4"/>
    <dgm:cxn modelId="{B3D4E9CE-CF74-412E-AF99-BBFAEC2FA76E}" srcId="{6FDA185B-3654-4716-BF89-B9F7736E6B51}" destId="{E94B2E98-B8FF-4F2C-8012-AC88E35DC9CE}" srcOrd="0" destOrd="0" parTransId="{6184127E-7F43-41D5-8E67-B2F1957E598F}" sibTransId="{10129EC3-DD0C-443E-8E86-B70932AE1CA8}"/>
    <dgm:cxn modelId="{E975798D-DE98-4527-BC65-9536349F548E}" type="presParOf" srcId="{8F971134-9813-483E-B73D-F6BAF366F963}" destId="{B632FA47-6269-44AD-9A4E-911476866D9B}" srcOrd="0" destOrd="0" presId="urn:microsoft.com/office/officeart/2005/8/layout/process4"/>
    <dgm:cxn modelId="{4BA65EBA-4DD5-4688-AEDC-6C5F7A2B6BBF}" type="presParOf" srcId="{B632FA47-6269-44AD-9A4E-911476866D9B}" destId="{99EB2710-53AD-47B7-8019-88DDA0F8D376}" srcOrd="0" destOrd="0" presId="urn:microsoft.com/office/officeart/2005/8/layout/process4"/>
    <dgm:cxn modelId="{CFEFC14A-F455-42AB-9D0E-C96E8640FF16}" type="presParOf" srcId="{B632FA47-6269-44AD-9A4E-911476866D9B}" destId="{AFEF4711-1FB2-47AF-A676-8AD7E3A1EC21}" srcOrd="1" destOrd="0" presId="urn:microsoft.com/office/officeart/2005/8/layout/process4"/>
    <dgm:cxn modelId="{7643227E-A818-42F2-8DD4-3CF4CFF7415E}" type="presParOf" srcId="{B632FA47-6269-44AD-9A4E-911476866D9B}" destId="{4C44197C-C182-42AD-9A01-F30B92120819}" srcOrd="2" destOrd="0" presId="urn:microsoft.com/office/officeart/2005/8/layout/process4"/>
    <dgm:cxn modelId="{10C38AC5-6632-4CE3-92EE-72115E3B5C30}" type="presParOf" srcId="{4C44197C-C182-42AD-9A01-F30B92120819}" destId="{6BF1E8FC-F0F7-40AB-B1E3-842AB06A0873}" srcOrd="0" destOrd="0" presId="urn:microsoft.com/office/officeart/2005/8/layout/process4"/>
    <dgm:cxn modelId="{886406D8-E1A0-488C-9FAF-E6C4C2802720}" type="presParOf" srcId="{4C44197C-C182-42AD-9A01-F30B92120819}" destId="{AFFF3D7A-6AA0-4D18-9ED8-02DD73B48B4D}" srcOrd="1" destOrd="0" presId="urn:microsoft.com/office/officeart/2005/8/layout/process4"/>
    <dgm:cxn modelId="{55C97224-683B-47FD-9DDF-FE7F850CE877}" type="presParOf" srcId="{4C44197C-C182-42AD-9A01-F30B92120819}" destId="{7F7E1BF3-AE29-447B-994E-35DE90C28CF1}" srcOrd="2" destOrd="0" presId="urn:microsoft.com/office/officeart/2005/8/layout/process4"/>
    <dgm:cxn modelId="{43AFC78B-D85F-4AC0-BCDF-DDC117F03970}" type="presParOf" srcId="{4C44197C-C182-42AD-9A01-F30B92120819}" destId="{076F7C13-E135-40AE-8BE1-0327623874E8}" srcOrd="3" destOrd="0" presId="urn:microsoft.com/office/officeart/2005/8/layout/process4"/>
    <dgm:cxn modelId="{DAFD03F3-1178-428E-B32B-3E4C52C64470}" type="presParOf" srcId="{8F971134-9813-483E-B73D-F6BAF366F963}" destId="{4EE4F322-E386-4C86-A9C9-FD9C6EDA2599}" srcOrd="1" destOrd="0" presId="urn:microsoft.com/office/officeart/2005/8/layout/process4"/>
    <dgm:cxn modelId="{0B6E61D5-BC74-456B-82BB-AF963D471095}" type="presParOf" srcId="{8F971134-9813-483E-B73D-F6BAF366F963}" destId="{E7DBDACD-59FC-4073-99D6-3DA40FAC059C}" srcOrd="2" destOrd="0" presId="urn:microsoft.com/office/officeart/2005/8/layout/process4"/>
    <dgm:cxn modelId="{0E0806E0-19B0-4830-A4B3-E2CF7AF7916C}" type="presParOf" srcId="{E7DBDACD-59FC-4073-99D6-3DA40FAC059C}" destId="{9BC7E48B-E541-4ABD-A9E2-B40DADD5E66B}"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18033F00-3AA6-43C2-94EC-D9401C187BAA}" type="doc">
      <dgm:prSet loTypeId="urn:microsoft.com/office/officeart/2018/5/layout/CenteredIconLabelDescriptionList" loCatId="icon" qsTypeId="urn:microsoft.com/office/officeart/2005/8/quickstyle/simple1" qsCatId="simple" csTypeId="urn:microsoft.com/office/officeart/2018/5/colors/Iconchunking_neutralbg_colorful1" csCatId="colorful" phldr="1"/>
      <dgm:spPr/>
      <dgm:t>
        <a:bodyPr/>
        <a:lstStyle/>
        <a:p>
          <a:endParaRPr lang="en-US"/>
        </a:p>
      </dgm:t>
    </dgm:pt>
    <dgm:pt modelId="{37032270-F214-41A3-B3AD-A817B7D7D889}">
      <dgm:prSet/>
      <dgm:spPr/>
      <dgm:t>
        <a:bodyPr/>
        <a:lstStyle/>
        <a:p>
          <a:pPr>
            <a:defRPr b="1"/>
          </a:pPr>
          <a:r>
            <a:rPr lang="en-US"/>
            <a:t>GENRES</a:t>
          </a:r>
        </a:p>
      </dgm:t>
    </dgm:pt>
    <dgm:pt modelId="{AB5FF0B5-6865-4F34-B4BD-30410A0BF46F}" type="parTrans" cxnId="{CF64F0C9-E30D-467A-A7F0-916C1F44C0B1}">
      <dgm:prSet/>
      <dgm:spPr/>
      <dgm:t>
        <a:bodyPr/>
        <a:lstStyle/>
        <a:p>
          <a:endParaRPr lang="en-US"/>
        </a:p>
      </dgm:t>
    </dgm:pt>
    <dgm:pt modelId="{E354C02B-CB1F-42C8-8E11-8A0ED1F4B632}" type="sibTrans" cxnId="{CF64F0C9-E30D-467A-A7F0-916C1F44C0B1}">
      <dgm:prSet/>
      <dgm:spPr/>
      <dgm:t>
        <a:bodyPr/>
        <a:lstStyle/>
        <a:p>
          <a:endParaRPr lang="en-US"/>
        </a:p>
      </dgm:t>
    </dgm:pt>
    <dgm:pt modelId="{88E6734B-5A34-45BE-8D74-C01C25207E48}">
      <dgm:prSet/>
      <dgm:spPr/>
      <dgm:t>
        <a:bodyPr/>
        <a:lstStyle/>
        <a:p>
          <a:r>
            <a:rPr lang="en-US"/>
            <a:t>Purpose / Goals</a:t>
          </a:r>
        </a:p>
      </dgm:t>
    </dgm:pt>
    <dgm:pt modelId="{66014E38-077D-4E44-BA2E-BD3A4290D922}" type="parTrans" cxnId="{17E2E8EE-30D6-4A4C-9E8A-FF2A4C6AA6A1}">
      <dgm:prSet/>
      <dgm:spPr/>
      <dgm:t>
        <a:bodyPr/>
        <a:lstStyle/>
        <a:p>
          <a:endParaRPr lang="en-US"/>
        </a:p>
      </dgm:t>
    </dgm:pt>
    <dgm:pt modelId="{B2BAAD48-22A2-44F6-BCAE-30800D6E5BF0}" type="sibTrans" cxnId="{17E2E8EE-30D6-4A4C-9E8A-FF2A4C6AA6A1}">
      <dgm:prSet/>
      <dgm:spPr/>
      <dgm:t>
        <a:bodyPr/>
        <a:lstStyle/>
        <a:p>
          <a:endParaRPr lang="en-US"/>
        </a:p>
      </dgm:t>
    </dgm:pt>
    <dgm:pt modelId="{5D2AD9DA-2F1B-415A-92F9-5620936853E6}">
      <dgm:prSet/>
      <dgm:spPr/>
      <dgm:t>
        <a:bodyPr/>
        <a:lstStyle/>
        <a:p>
          <a:r>
            <a:rPr lang="en-US"/>
            <a:t>General structure</a:t>
          </a:r>
        </a:p>
      </dgm:t>
    </dgm:pt>
    <dgm:pt modelId="{D488719D-58D4-4ABB-B7CD-4C07C6A2F81F}" type="parTrans" cxnId="{A770E2FA-C9CD-454E-9E65-ABA081CF33EF}">
      <dgm:prSet/>
      <dgm:spPr/>
      <dgm:t>
        <a:bodyPr/>
        <a:lstStyle/>
        <a:p>
          <a:endParaRPr lang="en-US"/>
        </a:p>
      </dgm:t>
    </dgm:pt>
    <dgm:pt modelId="{332091CC-50D0-4D70-9548-07FC8EBC8EAA}" type="sibTrans" cxnId="{A770E2FA-C9CD-454E-9E65-ABA081CF33EF}">
      <dgm:prSet/>
      <dgm:spPr/>
      <dgm:t>
        <a:bodyPr/>
        <a:lstStyle/>
        <a:p>
          <a:endParaRPr lang="en-US"/>
        </a:p>
      </dgm:t>
    </dgm:pt>
    <dgm:pt modelId="{983ED82F-931A-44B5-B8FB-BDC00A30E494}">
      <dgm:prSet/>
      <dgm:spPr/>
      <dgm:t>
        <a:bodyPr/>
        <a:lstStyle/>
        <a:p>
          <a:r>
            <a:rPr lang="en-US"/>
            <a:t>Audience expectations</a:t>
          </a:r>
        </a:p>
      </dgm:t>
    </dgm:pt>
    <dgm:pt modelId="{37AFA838-2597-49FC-A21B-91E85A233F42}" type="parTrans" cxnId="{BC31DB0F-E03E-4FB3-86D9-D094C5AFEE85}">
      <dgm:prSet/>
      <dgm:spPr/>
      <dgm:t>
        <a:bodyPr/>
        <a:lstStyle/>
        <a:p>
          <a:endParaRPr lang="en-US"/>
        </a:p>
      </dgm:t>
    </dgm:pt>
    <dgm:pt modelId="{02F56561-1C6F-47EA-8096-0568C230829C}" type="sibTrans" cxnId="{BC31DB0F-E03E-4FB3-86D9-D094C5AFEE85}">
      <dgm:prSet/>
      <dgm:spPr/>
      <dgm:t>
        <a:bodyPr/>
        <a:lstStyle/>
        <a:p>
          <a:endParaRPr lang="en-US"/>
        </a:p>
      </dgm:t>
    </dgm:pt>
    <dgm:pt modelId="{E0B51059-F9EF-4DCB-965E-6F41C1062BAB}">
      <dgm:prSet/>
      <dgm:spPr/>
      <dgm:t>
        <a:bodyPr/>
        <a:lstStyle/>
        <a:p>
          <a:pPr>
            <a:defRPr b="1"/>
          </a:pPr>
          <a:r>
            <a:rPr lang="en-US"/>
            <a:t>FORMULAS</a:t>
          </a:r>
        </a:p>
      </dgm:t>
    </dgm:pt>
    <dgm:pt modelId="{61CFD00A-C1F4-41C3-AD0B-54D4E1B95B59}" type="parTrans" cxnId="{6988331D-B3E9-4F4E-8579-E064AFE38467}">
      <dgm:prSet/>
      <dgm:spPr/>
      <dgm:t>
        <a:bodyPr/>
        <a:lstStyle/>
        <a:p>
          <a:endParaRPr lang="en-US"/>
        </a:p>
      </dgm:t>
    </dgm:pt>
    <dgm:pt modelId="{840B3576-36A6-4A22-9105-6A6D127D6E60}" type="sibTrans" cxnId="{6988331D-B3E9-4F4E-8579-E064AFE38467}">
      <dgm:prSet/>
      <dgm:spPr/>
      <dgm:t>
        <a:bodyPr/>
        <a:lstStyle/>
        <a:p>
          <a:endParaRPr lang="en-US"/>
        </a:p>
      </dgm:t>
    </dgm:pt>
    <dgm:pt modelId="{E73FFD12-C049-44B0-A466-D52C5AC7DAA1}">
      <dgm:prSet/>
      <dgm:spPr/>
      <dgm:t>
        <a:bodyPr/>
        <a:lstStyle/>
        <a:p>
          <a:r>
            <a:rPr lang="en-US"/>
            <a:t>Step-by-step</a:t>
          </a:r>
        </a:p>
      </dgm:t>
    </dgm:pt>
    <dgm:pt modelId="{82230CDC-F3A5-4BA4-B92A-888942B404E9}" type="parTrans" cxnId="{A18E8994-47AA-4EB7-A2A1-3C35C567AB24}">
      <dgm:prSet/>
      <dgm:spPr/>
      <dgm:t>
        <a:bodyPr/>
        <a:lstStyle/>
        <a:p>
          <a:endParaRPr lang="en-US"/>
        </a:p>
      </dgm:t>
    </dgm:pt>
    <dgm:pt modelId="{0120577E-F429-4D49-832C-8B7FB38BDB46}" type="sibTrans" cxnId="{A18E8994-47AA-4EB7-A2A1-3C35C567AB24}">
      <dgm:prSet/>
      <dgm:spPr/>
      <dgm:t>
        <a:bodyPr/>
        <a:lstStyle/>
        <a:p>
          <a:endParaRPr lang="en-US"/>
        </a:p>
      </dgm:t>
    </dgm:pt>
    <dgm:pt modelId="{F0452DE4-7E71-48DB-AF6A-DC60D41BC381}">
      <dgm:prSet/>
      <dgm:spPr/>
      <dgm:t>
        <a:bodyPr/>
        <a:lstStyle/>
        <a:p>
          <a:r>
            <a:rPr lang="en-US"/>
            <a:t>Necessary parts</a:t>
          </a:r>
        </a:p>
      </dgm:t>
    </dgm:pt>
    <dgm:pt modelId="{E0AC2101-7325-4692-AE44-4D7F6CC2637C}" type="parTrans" cxnId="{4545B4AB-C2F5-49EC-B2CA-D78F7B8300C6}">
      <dgm:prSet/>
      <dgm:spPr/>
      <dgm:t>
        <a:bodyPr/>
        <a:lstStyle/>
        <a:p>
          <a:endParaRPr lang="en-US"/>
        </a:p>
      </dgm:t>
    </dgm:pt>
    <dgm:pt modelId="{464A6E64-E99A-4D49-A891-47BE17AFA8A7}" type="sibTrans" cxnId="{4545B4AB-C2F5-49EC-B2CA-D78F7B8300C6}">
      <dgm:prSet/>
      <dgm:spPr/>
      <dgm:t>
        <a:bodyPr/>
        <a:lstStyle/>
        <a:p>
          <a:endParaRPr lang="en-US"/>
        </a:p>
      </dgm:t>
    </dgm:pt>
    <dgm:pt modelId="{20A87506-34F4-4C7C-B205-11FD8EC8B7A1}">
      <dgm:prSet/>
      <dgm:spPr/>
      <dgm:t>
        <a:bodyPr/>
        <a:lstStyle/>
        <a:p>
          <a:r>
            <a:rPr lang="en-US"/>
            <a:t>Exceptions </a:t>
          </a:r>
        </a:p>
      </dgm:t>
    </dgm:pt>
    <dgm:pt modelId="{BEF08330-257F-4A79-8737-1FE03FBA8929}" type="parTrans" cxnId="{2B42772E-9D23-4173-A272-FF720EF39474}">
      <dgm:prSet/>
      <dgm:spPr/>
      <dgm:t>
        <a:bodyPr/>
        <a:lstStyle/>
        <a:p>
          <a:endParaRPr lang="en-US"/>
        </a:p>
      </dgm:t>
    </dgm:pt>
    <dgm:pt modelId="{CF5BF7C6-9858-46E2-86B4-FEE5FDCCB02A}" type="sibTrans" cxnId="{2B42772E-9D23-4173-A272-FF720EF39474}">
      <dgm:prSet/>
      <dgm:spPr/>
      <dgm:t>
        <a:bodyPr/>
        <a:lstStyle/>
        <a:p>
          <a:endParaRPr lang="en-US"/>
        </a:p>
      </dgm:t>
    </dgm:pt>
    <dgm:pt modelId="{0C74B2C6-523F-4E66-9BED-679C6E8E1E0B}" type="pres">
      <dgm:prSet presAssocID="{18033F00-3AA6-43C2-94EC-D9401C187BAA}" presName="root" presStyleCnt="0">
        <dgm:presLayoutVars>
          <dgm:dir/>
          <dgm:resizeHandles val="exact"/>
        </dgm:presLayoutVars>
      </dgm:prSet>
      <dgm:spPr/>
    </dgm:pt>
    <dgm:pt modelId="{BABB87DB-DEC6-4A24-AEB8-223229C8DF15}" type="pres">
      <dgm:prSet presAssocID="{37032270-F214-41A3-B3AD-A817B7D7D889}" presName="compNode" presStyleCnt="0"/>
      <dgm:spPr/>
    </dgm:pt>
    <dgm:pt modelId="{2A8EF9D7-6406-4B27-8B5B-0F63A6C31F20}" type="pres">
      <dgm:prSet presAssocID="{37032270-F214-41A3-B3AD-A817B7D7D889}"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ullseye"/>
        </a:ext>
      </dgm:extLst>
    </dgm:pt>
    <dgm:pt modelId="{8BFC40D5-1986-4FF5-8D50-875B44712C17}" type="pres">
      <dgm:prSet presAssocID="{37032270-F214-41A3-B3AD-A817B7D7D889}" presName="iconSpace" presStyleCnt="0"/>
      <dgm:spPr/>
    </dgm:pt>
    <dgm:pt modelId="{763B062F-E5A5-4692-8C6B-0392F33BCE8A}" type="pres">
      <dgm:prSet presAssocID="{37032270-F214-41A3-B3AD-A817B7D7D889}" presName="parTx" presStyleLbl="revTx" presStyleIdx="0" presStyleCnt="4">
        <dgm:presLayoutVars>
          <dgm:chMax val="0"/>
          <dgm:chPref val="0"/>
        </dgm:presLayoutVars>
      </dgm:prSet>
      <dgm:spPr/>
    </dgm:pt>
    <dgm:pt modelId="{D91BD78D-10DD-4815-A524-2A1B663D4799}" type="pres">
      <dgm:prSet presAssocID="{37032270-F214-41A3-B3AD-A817B7D7D889}" presName="txSpace" presStyleCnt="0"/>
      <dgm:spPr/>
    </dgm:pt>
    <dgm:pt modelId="{A3BB54ED-2397-422A-BA70-359F51D0D2BB}" type="pres">
      <dgm:prSet presAssocID="{37032270-F214-41A3-B3AD-A817B7D7D889}" presName="desTx" presStyleLbl="revTx" presStyleIdx="1" presStyleCnt="4">
        <dgm:presLayoutVars/>
      </dgm:prSet>
      <dgm:spPr/>
    </dgm:pt>
    <dgm:pt modelId="{0F589A98-362B-4AED-9F4F-DBC3E728E68A}" type="pres">
      <dgm:prSet presAssocID="{E354C02B-CB1F-42C8-8E11-8A0ED1F4B632}" presName="sibTrans" presStyleCnt="0"/>
      <dgm:spPr/>
    </dgm:pt>
    <dgm:pt modelId="{B671AE1F-2C97-4B0E-8FD3-5397ABF42482}" type="pres">
      <dgm:prSet presAssocID="{E0B51059-F9EF-4DCB-965E-6F41C1062BAB}" presName="compNode" presStyleCnt="0"/>
      <dgm:spPr/>
    </dgm:pt>
    <dgm:pt modelId="{C95A5393-7F21-47CE-BFA1-418668F497DD}" type="pres">
      <dgm:prSet presAssocID="{E0B51059-F9EF-4DCB-965E-6F41C1062BAB}"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alculator"/>
        </a:ext>
      </dgm:extLst>
    </dgm:pt>
    <dgm:pt modelId="{76F32209-52D1-466D-8A45-722C6D7A3BA9}" type="pres">
      <dgm:prSet presAssocID="{E0B51059-F9EF-4DCB-965E-6F41C1062BAB}" presName="iconSpace" presStyleCnt="0"/>
      <dgm:spPr/>
    </dgm:pt>
    <dgm:pt modelId="{5C3890C0-DAA9-478A-AC23-CD55A7CDFA2A}" type="pres">
      <dgm:prSet presAssocID="{E0B51059-F9EF-4DCB-965E-6F41C1062BAB}" presName="parTx" presStyleLbl="revTx" presStyleIdx="2" presStyleCnt="4">
        <dgm:presLayoutVars>
          <dgm:chMax val="0"/>
          <dgm:chPref val="0"/>
        </dgm:presLayoutVars>
      </dgm:prSet>
      <dgm:spPr/>
    </dgm:pt>
    <dgm:pt modelId="{2EFA6DC2-0EB3-435C-836C-9F95C4242FCC}" type="pres">
      <dgm:prSet presAssocID="{E0B51059-F9EF-4DCB-965E-6F41C1062BAB}" presName="txSpace" presStyleCnt="0"/>
      <dgm:spPr/>
    </dgm:pt>
    <dgm:pt modelId="{2E4D4EF1-47F0-4D28-BC75-8CE4710019D3}" type="pres">
      <dgm:prSet presAssocID="{E0B51059-F9EF-4DCB-965E-6F41C1062BAB}" presName="desTx" presStyleLbl="revTx" presStyleIdx="3" presStyleCnt="4">
        <dgm:presLayoutVars/>
      </dgm:prSet>
      <dgm:spPr/>
    </dgm:pt>
  </dgm:ptLst>
  <dgm:cxnLst>
    <dgm:cxn modelId="{BC31DB0F-E03E-4FB3-86D9-D094C5AFEE85}" srcId="{37032270-F214-41A3-B3AD-A817B7D7D889}" destId="{983ED82F-931A-44B5-B8FB-BDC00A30E494}" srcOrd="2" destOrd="0" parTransId="{37AFA838-2597-49FC-A21B-91E85A233F42}" sibTransId="{02F56561-1C6F-47EA-8096-0568C230829C}"/>
    <dgm:cxn modelId="{6988331D-B3E9-4F4E-8579-E064AFE38467}" srcId="{18033F00-3AA6-43C2-94EC-D9401C187BAA}" destId="{E0B51059-F9EF-4DCB-965E-6F41C1062BAB}" srcOrd="1" destOrd="0" parTransId="{61CFD00A-C1F4-41C3-AD0B-54D4E1B95B59}" sibTransId="{840B3576-36A6-4A22-9105-6A6D127D6E60}"/>
    <dgm:cxn modelId="{2B42772E-9D23-4173-A272-FF720EF39474}" srcId="{E0B51059-F9EF-4DCB-965E-6F41C1062BAB}" destId="{20A87506-34F4-4C7C-B205-11FD8EC8B7A1}" srcOrd="2" destOrd="0" parTransId="{BEF08330-257F-4A79-8737-1FE03FBA8929}" sibTransId="{CF5BF7C6-9858-46E2-86B4-FEE5FDCCB02A}"/>
    <dgm:cxn modelId="{94E04E36-45DB-4884-A743-06A492FEEEB3}" type="presOf" srcId="{20A87506-34F4-4C7C-B205-11FD8EC8B7A1}" destId="{2E4D4EF1-47F0-4D28-BC75-8CE4710019D3}" srcOrd="0" destOrd="2" presId="urn:microsoft.com/office/officeart/2018/5/layout/CenteredIconLabelDescriptionList"/>
    <dgm:cxn modelId="{D8B6563F-5813-46CE-A89C-177D29F2ACBE}" type="presOf" srcId="{18033F00-3AA6-43C2-94EC-D9401C187BAA}" destId="{0C74B2C6-523F-4E66-9BED-679C6E8E1E0B}" srcOrd="0" destOrd="0" presId="urn:microsoft.com/office/officeart/2018/5/layout/CenteredIconLabelDescriptionList"/>
    <dgm:cxn modelId="{F3783041-A63D-4172-A1C3-CCD172FBFA92}" type="presOf" srcId="{F0452DE4-7E71-48DB-AF6A-DC60D41BC381}" destId="{2E4D4EF1-47F0-4D28-BC75-8CE4710019D3}" srcOrd="0" destOrd="1" presId="urn:microsoft.com/office/officeart/2018/5/layout/CenteredIconLabelDescriptionList"/>
    <dgm:cxn modelId="{4E81B24E-82F1-4A4C-B9A3-1D030907363C}" type="presOf" srcId="{E0B51059-F9EF-4DCB-965E-6F41C1062BAB}" destId="{5C3890C0-DAA9-478A-AC23-CD55A7CDFA2A}" srcOrd="0" destOrd="0" presId="urn:microsoft.com/office/officeart/2018/5/layout/CenteredIconLabelDescriptionList"/>
    <dgm:cxn modelId="{8696E993-FBAC-43B7-A01E-BF580D1FAE92}" type="presOf" srcId="{983ED82F-931A-44B5-B8FB-BDC00A30E494}" destId="{A3BB54ED-2397-422A-BA70-359F51D0D2BB}" srcOrd="0" destOrd="2" presId="urn:microsoft.com/office/officeart/2018/5/layout/CenteredIconLabelDescriptionList"/>
    <dgm:cxn modelId="{A18E8994-47AA-4EB7-A2A1-3C35C567AB24}" srcId="{E0B51059-F9EF-4DCB-965E-6F41C1062BAB}" destId="{E73FFD12-C049-44B0-A466-D52C5AC7DAA1}" srcOrd="0" destOrd="0" parTransId="{82230CDC-F3A5-4BA4-B92A-888942B404E9}" sibTransId="{0120577E-F429-4D49-832C-8B7FB38BDB46}"/>
    <dgm:cxn modelId="{4545B4AB-C2F5-49EC-B2CA-D78F7B8300C6}" srcId="{E0B51059-F9EF-4DCB-965E-6F41C1062BAB}" destId="{F0452DE4-7E71-48DB-AF6A-DC60D41BC381}" srcOrd="1" destOrd="0" parTransId="{E0AC2101-7325-4692-AE44-4D7F6CC2637C}" sibTransId="{464A6E64-E99A-4D49-A891-47BE17AFA8A7}"/>
    <dgm:cxn modelId="{84DD83B3-4C25-42AA-8870-0E00EFC9194E}" type="presOf" srcId="{5D2AD9DA-2F1B-415A-92F9-5620936853E6}" destId="{A3BB54ED-2397-422A-BA70-359F51D0D2BB}" srcOrd="0" destOrd="1" presId="urn:microsoft.com/office/officeart/2018/5/layout/CenteredIconLabelDescriptionList"/>
    <dgm:cxn modelId="{CF64F0C9-E30D-467A-A7F0-916C1F44C0B1}" srcId="{18033F00-3AA6-43C2-94EC-D9401C187BAA}" destId="{37032270-F214-41A3-B3AD-A817B7D7D889}" srcOrd="0" destOrd="0" parTransId="{AB5FF0B5-6865-4F34-B4BD-30410A0BF46F}" sibTransId="{E354C02B-CB1F-42C8-8E11-8A0ED1F4B632}"/>
    <dgm:cxn modelId="{A8C0E9CA-E73C-41F8-8E22-20FB596CDD58}" type="presOf" srcId="{37032270-F214-41A3-B3AD-A817B7D7D889}" destId="{763B062F-E5A5-4692-8C6B-0392F33BCE8A}" srcOrd="0" destOrd="0" presId="urn:microsoft.com/office/officeart/2018/5/layout/CenteredIconLabelDescriptionList"/>
    <dgm:cxn modelId="{ECBB5ECF-633F-489C-BFA6-028E8E347BDA}" type="presOf" srcId="{88E6734B-5A34-45BE-8D74-C01C25207E48}" destId="{A3BB54ED-2397-422A-BA70-359F51D0D2BB}" srcOrd="0" destOrd="0" presId="urn:microsoft.com/office/officeart/2018/5/layout/CenteredIconLabelDescriptionList"/>
    <dgm:cxn modelId="{B0E2CFDC-BF7D-4979-BCEB-2E97632D3417}" type="presOf" srcId="{E73FFD12-C049-44B0-A466-D52C5AC7DAA1}" destId="{2E4D4EF1-47F0-4D28-BC75-8CE4710019D3}" srcOrd="0" destOrd="0" presId="urn:microsoft.com/office/officeart/2018/5/layout/CenteredIconLabelDescriptionList"/>
    <dgm:cxn modelId="{17E2E8EE-30D6-4A4C-9E8A-FF2A4C6AA6A1}" srcId="{37032270-F214-41A3-B3AD-A817B7D7D889}" destId="{88E6734B-5A34-45BE-8D74-C01C25207E48}" srcOrd="0" destOrd="0" parTransId="{66014E38-077D-4E44-BA2E-BD3A4290D922}" sibTransId="{B2BAAD48-22A2-44F6-BCAE-30800D6E5BF0}"/>
    <dgm:cxn modelId="{A770E2FA-C9CD-454E-9E65-ABA081CF33EF}" srcId="{37032270-F214-41A3-B3AD-A817B7D7D889}" destId="{5D2AD9DA-2F1B-415A-92F9-5620936853E6}" srcOrd="1" destOrd="0" parTransId="{D488719D-58D4-4ABB-B7CD-4C07C6A2F81F}" sibTransId="{332091CC-50D0-4D70-9548-07FC8EBC8EAA}"/>
    <dgm:cxn modelId="{5E0D595F-ED27-49FB-84FF-689E87CB5E03}" type="presParOf" srcId="{0C74B2C6-523F-4E66-9BED-679C6E8E1E0B}" destId="{BABB87DB-DEC6-4A24-AEB8-223229C8DF15}" srcOrd="0" destOrd="0" presId="urn:microsoft.com/office/officeart/2018/5/layout/CenteredIconLabelDescriptionList"/>
    <dgm:cxn modelId="{DE7C8A7A-9794-49B4-A261-B60A878B5666}" type="presParOf" srcId="{BABB87DB-DEC6-4A24-AEB8-223229C8DF15}" destId="{2A8EF9D7-6406-4B27-8B5B-0F63A6C31F20}" srcOrd="0" destOrd="0" presId="urn:microsoft.com/office/officeart/2018/5/layout/CenteredIconLabelDescriptionList"/>
    <dgm:cxn modelId="{39A2CFB8-5619-41D5-8162-BE94D2C9BA56}" type="presParOf" srcId="{BABB87DB-DEC6-4A24-AEB8-223229C8DF15}" destId="{8BFC40D5-1986-4FF5-8D50-875B44712C17}" srcOrd="1" destOrd="0" presId="urn:microsoft.com/office/officeart/2018/5/layout/CenteredIconLabelDescriptionList"/>
    <dgm:cxn modelId="{E0AA5D54-2014-4995-82CD-A4EF301A8408}" type="presParOf" srcId="{BABB87DB-DEC6-4A24-AEB8-223229C8DF15}" destId="{763B062F-E5A5-4692-8C6B-0392F33BCE8A}" srcOrd="2" destOrd="0" presId="urn:microsoft.com/office/officeart/2018/5/layout/CenteredIconLabelDescriptionList"/>
    <dgm:cxn modelId="{1E3BFFE5-61FF-40DA-A27E-DC7331CE7CA9}" type="presParOf" srcId="{BABB87DB-DEC6-4A24-AEB8-223229C8DF15}" destId="{D91BD78D-10DD-4815-A524-2A1B663D4799}" srcOrd="3" destOrd="0" presId="urn:microsoft.com/office/officeart/2018/5/layout/CenteredIconLabelDescriptionList"/>
    <dgm:cxn modelId="{8334B87C-4C2C-44FA-B275-5696348919DD}" type="presParOf" srcId="{BABB87DB-DEC6-4A24-AEB8-223229C8DF15}" destId="{A3BB54ED-2397-422A-BA70-359F51D0D2BB}" srcOrd="4" destOrd="0" presId="urn:microsoft.com/office/officeart/2018/5/layout/CenteredIconLabelDescriptionList"/>
    <dgm:cxn modelId="{BCE32FA9-8107-4BBF-A5BD-9E4D73C2195D}" type="presParOf" srcId="{0C74B2C6-523F-4E66-9BED-679C6E8E1E0B}" destId="{0F589A98-362B-4AED-9F4F-DBC3E728E68A}" srcOrd="1" destOrd="0" presId="urn:microsoft.com/office/officeart/2018/5/layout/CenteredIconLabelDescriptionList"/>
    <dgm:cxn modelId="{C1A09A1E-930F-4B76-954E-AAE6EF119616}" type="presParOf" srcId="{0C74B2C6-523F-4E66-9BED-679C6E8E1E0B}" destId="{B671AE1F-2C97-4B0E-8FD3-5397ABF42482}" srcOrd="2" destOrd="0" presId="urn:microsoft.com/office/officeart/2018/5/layout/CenteredIconLabelDescriptionList"/>
    <dgm:cxn modelId="{C26E086E-CDE5-49B0-9F2F-BCCBC6240949}" type="presParOf" srcId="{B671AE1F-2C97-4B0E-8FD3-5397ABF42482}" destId="{C95A5393-7F21-47CE-BFA1-418668F497DD}" srcOrd="0" destOrd="0" presId="urn:microsoft.com/office/officeart/2018/5/layout/CenteredIconLabelDescriptionList"/>
    <dgm:cxn modelId="{747286C2-FBB6-401F-AA6D-C1C8C157C390}" type="presParOf" srcId="{B671AE1F-2C97-4B0E-8FD3-5397ABF42482}" destId="{76F32209-52D1-466D-8A45-722C6D7A3BA9}" srcOrd="1" destOrd="0" presId="urn:microsoft.com/office/officeart/2018/5/layout/CenteredIconLabelDescriptionList"/>
    <dgm:cxn modelId="{CCD5F914-B155-44A1-AB10-B5CDE8E863A5}" type="presParOf" srcId="{B671AE1F-2C97-4B0E-8FD3-5397ABF42482}" destId="{5C3890C0-DAA9-478A-AC23-CD55A7CDFA2A}" srcOrd="2" destOrd="0" presId="urn:microsoft.com/office/officeart/2018/5/layout/CenteredIconLabelDescriptionList"/>
    <dgm:cxn modelId="{6A8C3B51-4514-4477-B7F1-BB3268D025A7}" type="presParOf" srcId="{B671AE1F-2C97-4B0E-8FD3-5397ABF42482}" destId="{2EFA6DC2-0EB3-435C-836C-9F95C4242FCC}" srcOrd="3" destOrd="0" presId="urn:microsoft.com/office/officeart/2018/5/layout/CenteredIconLabelDescriptionList"/>
    <dgm:cxn modelId="{1846151E-6EF6-4C1B-A851-A74E81375EF9}" type="presParOf" srcId="{B671AE1F-2C97-4B0E-8FD3-5397ABF42482}" destId="{2E4D4EF1-47F0-4D28-BC75-8CE4710019D3}" srcOrd="4" destOrd="0" presId="urn:microsoft.com/office/officeart/2018/5/layout/CenteredIconLabelDescri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553A35-7DEF-4797-B59E-E3E50F73CCBD}">
      <dsp:nvSpPr>
        <dsp:cNvPr id="0" name=""/>
        <dsp:cNvSpPr/>
      </dsp:nvSpPr>
      <dsp:spPr>
        <a:xfrm>
          <a:off x="0" y="509"/>
          <a:ext cx="10576558" cy="1192699"/>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2A525C1-7CEF-43BA-BD67-999266CB4056}">
      <dsp:nvSpPr>
        <dsp:cNvPr id="0" name=""/>
        <dsp:cNvSpPr/>
      </dsp:nvSpPr>
      <dsp:spPr>
        <a:xfrm>
          <a:off x="360791" y="268867"/>
          <a:ext cx="655984" cy="65598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1903081-0184-4D54-BAD1-44A7FA462DED}">
      <dsp:nvSpPr>
        <dsp:cNvPr id="0" name=""/>
        <dsp:cNvSpPr/>
      </dsp:nvSpPr>
      <dsp:spPr>
        <a:xfrm>
          <a:off x="1377568" y="509"/>
          <a:ext cx="4759451" cy="11926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6227" tIns="126227" rIns="126227" bIns="126227" numCol="1" spcCol="1270" anchor="ctr" anchorCtr="0">
          <a:noAutofit/>
        </a:bodyPr>
        <a:lstStyle/>
        <a:p>
          <a:pPr marL="0" lvl="0" indent="0" algn="l" defTabSz="1111250">
            <a:lnSpc>
              <a:spcPct val="90000"/>
            </a:lnSpc>
            <a:spcBef>
              <a:spcPct val="0"/>
            </a:spcBef>
            <a:spcAft>
              <a:spcPct val="35000"/>
            </a:spcAft>
            <a:buNone/>
          </a:pPr>
          <a:r>
            <a:rPr lang="en-US" sz="2500" kern="1200"/>
            <a:t>I. Introduction</a:t>
          </a:r>
        </a:p>
      </dsp:txBody>
      <dsp:txXfrm>
        <a:off x="1377568" y="509"/>
        <a:ext cx="4759451" cy="1192699"/>
      </dsp:txXfrm>
    </dsp:sp>
    <dsp:sp modelId="{63DBA682-4D7F-447E-9FA3-74F2B0D44150}">
      <dsp:nvSpPr>
        <dsp:cNvPr id="0" name=""/>
        <dsp:cNvSpPr/>
      </dsp:nvSpPr>
      <dsp:spPr>
        <a:xfrm>
          <a:off x="6137019" y="509"/>
          <a:ext cx="4439538" cy="11926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6227" tIns="126227" rIns="126227" bIns="126227" numCol="1" spcCol="1270" anchor="ctr" anchorCtr="0">
          <a:noAutofit/>
        </a:bodyPr>
        <a:lstStyle/>
        <a:p>
          <a:pPr marL="0" lvl="0" indent="0" algn="l" defTabSz="666750">
            <a:lnSpc>
              <a:spcPct val="90000"/>
            </a:lnSpc>
            <a:spcBef>
              <a:spcPct val="0"/>
            </a:spcBef>
            <a:spcAft>
              <a:spcPct val="35000"/>
            </a:spcAft>
            <a:buNone/>
          </a:pPr>
          <a:r>
            <a:rPr lang="en-US" sz="1500" kern="1200"/>
            <a:t>Hook. Start with a quote? </a:t>
          </a:r>
        </a:p>
        <a:p>
          <a:pPr marL="0" lvl="0" indent="0" algn="l" defTabSz="666750">
            <a:lnSpc>
              <a:spcPct val="90000"/>
            </a:lnSpc>
            <a:spcBef>
              <a:spcPct val="0"/>
            </a:spcBef>
            <a:spcAft>
              <a:spcPct val="35000"/>
            </a:spcAft>
            <a:buNone/>
          </a:pPr>
          <a:r>
            <a:rPr lang="en-US" sz="1500" kern="1200"/>
            <a:t>Background</a:t>
          </a:r>
        </a:p>
        <a:p>
          <a:pPr marL="0" lvl="0" indent="0" algn="l" defTabSz="666750">
            <a:lnSpc>
              <a:spcPct val="90000"/>
            </a:lnSpc>
            <a:spcBef>
              <a:spcPct val="0"/>
            </a:spcBef>
            <a:spcAft>
              <a:spcPct val="35000"/>
            </a:spcAft>
            <a:buNone/>
          </a:pPr>
          <a:r>
            <a:rPr lang="en-US" sz="1500" kern="1200"/>
            <a:t>Thesis: argumentative statement with 3 points</a:t>
          </a:r>
        </a:p>
      </dsp:txBody>
      <dsp:txXfrm>
        <a:off x="6137019" y="509"/>
        <a:ext cx="4439538" cy="1192699"/>
      </dsp:txXfrm>
    </dsp:sp>
    <dsp:sp modelId="{585E9A47-7A47-4A18-A7ED-38E235E976BF}">
      <dsp:nvSpPr>
        <dsp:cNvPr id="0" name=""/>
        <dsp:cNvSpPr/>
      </dsp:nvSpPr>
      <dsp:spPr>
        <a:xfrm>
          <a:off x="0" y="1491384"/>
          <a:ext cx="10576558" cy="1192699"/>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6D87297-6DFF-4BB7-802F-14D817DD142F}">
      <dsp:nvSpPr>
        <dsp:cNvPr id="0" name=""/>
        <dsp:cNvSpPr/>
      </dsp:nvSpPr>
      <dsp:spPr>
        <a:xfrm>
          <a:off x="360791" y="1759741"/>
          <a:ext cx="655984" cy="65598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9998903-E253-420F-A677-6371453D89ED}">
      <dsp:nvSpPr>
        <dsp:cNvPr id="0" name=""/>
        <dsp:cNvSpPr/>
      </dsp:nvSpPr>
      <dsp:spPr>
        <a:xfrm>
          <a:off x="1377568" y="1491384"/>
          <a:ext cx="4759451" cy="11926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6227" tIns="126227" rIns="126227" bIns="126227" numCol="1" spcCol="1270" anchor="ctr" anchorCtr="0">
          <a:noAutofit/>
        </a:bodyPr>
        <a:lstStyle/>
        <a:p>
          <a:pPr marL="0" lvl="0" indent="0" algn="l" defTabSz="1111250">
            <a:lnSpc>
              <a:spcPct val="90000"/>
            </a:lnSpc>
            <a:spcBef>
              <a:spcPct val="0"/>
            </a:spcBef>
            <a:spcAft>
              <a:spcPct val="35000"/>
            </a:spcAft>
            <a:buNone/>
          </a:pPr>
          <a:r>
            <a:rPr lang="en-US" sz="2500" kern="1200"/>
            <a:t>II. Body Paragraphs</a:t>
          </a:r>
        </a:p>
      </dsp:txBody>
      <dsp:txXfrm>
        <a:off x="1377568" y="1491384"/>
        <a:ext cx="4759451" cy="1192699"/>
      </dsp:txXfrm>
    </dsp:sp>
    <dsp:sp modelId="{5D12B969-C847-4CC0-88BD-0EF62AF34642}">
      <dsp:nvSpPr>
        <dsp:cNvPr id="0" name=""/>
        <dsp:cNvSpPr/>
      </dsp:nvSpPr>
      <dsp:spPr>
        <a:xfrm>
          <a:off x="6137019" y="1491384"/>
          <a:ext cx="4439538" cy="11926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6227" tIns="126227" rIns="126227" bIns="126227" numCol="1" spcCol="1270" anchor="ctr" anchorCtr="0">
          <a:noAutofit/>
        </a:bodyPr>
        <a:lstStyle/>
        <a:p>
          <a:pPr marL="0" lvl="0" indent="0" algn="l" defTabSz="666750">
            <a:lnSpc>
              <a:spcPct val="90000"/>
            </a:lnSpc>
            <a:spcBef>
              <a:spcPct val="0"/>
            </a:spcBef>
            <a:spcAft>
              <a:spcPct val="35000"/>
            </a:spcAft>
            <a:buNone/>
          </a:pPr>
          <a:r>
            <a:rPr lang="en-US" sz="1500" kern="1200"/>
            <a:t>Topic sentence</a:t>
          </a:r>
        </a:p>
        <a:p>
          <a:pPr marL="0" lvl="0" indent="0" algn="l" defTabSz="666750">
            <a:lnSpc>
              <a:spcPct val="90000"/>
            </a:lnSpc>
            <a:spcBef>
              <a:spcPct val="0"/>
            </a:spcBef>
            <a:spcAft>
              <a:spcPct val="35000"/>
            </a:spcAft>
            <a:buNone/>
          </a:pPr>
          <a:r>
            <a:rPr lang="en-US" sz="1500" kern="1200"/>
            <a:t>Examples</a:t>
          </a:r>
        </a:p>
        <a:p>
          <a:pPr marL="0" lvl="0" indent="0" algn="l" defTabSz="666750">
            <a:lnSpc>
              <a:spcPct val="90000"/>
            </a:lnSpc>
            <a:spcBef>
              <a:spcPct val="0"/>
            </a:spcBef>
            <a:spcAft>
              <a:spcPct val="35000"/>
            </a:spcAft>
            <a:buNone/>
          </a:pPr>
          <a:r>
            <a:rPr lang="en-US" sz="1500" kern="1200"/>
            <a:t>Some kind of ending?</a:t>
          </a:r>
        </a:p>
      </dsp:txBody>
      <dsp:txXfrm>
        <a:off x="6137019" y="1491384"/>
        <a:ext cx="4439538" cy="1192699"/>
      </dsp:txXfrm>
    </dsp:sp>
    <dsp:sp modelId="{42220259-E1E2-4E68-8111-710F089E84DC}">
      <dsp:nvSpPr>
        <dsp:cNvPr id="0" name=""/>
        <dsp:cNvSpPr/>
      </dsp:nvSpPr>
      <dsp:spPr>
        <a:xfrm>
          <a:off x="0" y="2982258"/>
          <a:ext cx="10576558" cy="1192699"/>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5A82FEF-9837-454B-9B46-6B7AB38146A6}">
      <dsp:nvSpPr>
        <dsp:cNvPr id="0" name=""/>
        <dsp:cNvSpPr/>
      </dsp:nvSpPr>
      <dsp:spPr>
        <a:xfrm>
          <a:off x="360791" y="3250616"/>
          <a:ext cx="655984" cy="65598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F92475E-28AE-462D-9B9F-819E0C7FA672}">
      <dsp:nvSpPr>
        <dsp:cNvPr id="0" name=""/>
        <dsp:cNvSpPr/>
      </dsp:nvSpPr>
      <dsp:spPr>
        <a:xfrm>
          <a:off x="1377568" y="2982258"/>
          <a:ext cx="4759451" cy="11926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6227" tIns="126227" rIns="126227" bIns="126227" numCol="1" spcCol="1270" anchor="ctr" anchorCtr="0">
          <a:noAutofit/>
        </a:bodyPr>
        <a:lstStyle/>
        <a:p>
          <a:pPr marL="0" lvl="0" indent="0" algn="l" defTabSz="1111250">
            <a:lnSpc>
              <a:spcPct val="90000"/>
            </a:lnSpc>
            <a:spcBef>
              <a:spcPct val="0"/>
            </a:spcBef>
            <a:spcAft>
              <a:spcPct val="35000"/>
            </a:spcAft>
            <a:buNone/>
          </a:pPr>
          <a:r>
            <a:rPr lang="en-US" sz="2500" kern="1200"/>
            <a:t>III. Conclusion</a:t>
          </a:r>
        </a:p>
      </dsp:txBody>
      <dsp:txXfrm>
        <a:off x="1377568" y="2982258"/>
        <a:ext cx="4759451" cy="1192699"/>
      </dsp:txXfrm>
    </dsp:sp>
    <dsp:sp modelId="{9E93BB5C-BC58-47E1-A5B8-D6B0B1DD59C2}">
      <dsp:nvSpPr>
        <dsp:cNvPr id="0" name=""/>
        <dsp:cNvSpPr/>
      </dsp:nvSpPr>
      <dsp:spPr>
        <a:xfrm>
          <a:off x="6137019" y="2982258"/>
          <a:ext cx="4439538" cy="11926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6227" tIns="126227" rIns="126227" bIns="126227" numCol="1" spcCol="1270" anchor="ctr" anchorCtr="0">
          <a:noAutofit/>
        </a:bodyPr>
        <a:lstStyle/>
        <a:p>
          <a:pPr marL="0" lvl="0" indent="0" algn="l" defTabSz="666750">
            <a:lnSpc>
              <a:spcPct val="90000"/>
            </a:lnSpc>
            <a:spcBef>
              <a:spcPct val="0"/>
            </a:spcBef>
            <a:spcAft>
              <a:spcPct val="35000"/>
            </a:spcAft>
            <a:buNone/>
          </a:pPr>
          <a:r>
            <a:rPr lang="en-US" sz="1500" kern="1200"/>
            <a:t>No one knows what goes here</a:t>
          </a:r>
        </a:p>
        <a:p>
          <a:pPr marL="0" lvl="0" indent="0" algn="l" defTabSz="666750">
            <a:lnSpc>
              <a:spcPct val="90000"/>
            </a:lnSpc>
            <a:spcBef>
              <a:spcPct val="0"/>
            </a:spcBef>
            <a:spcAft>
              <a:spcPct val="35000"/>
            </a:spcAft>
            <a:buNone/>
          </a:pPr>
          <a:r>
            <a:rPr lang="en-US" sz="1500" kern="1200"/>
            <a:t>Pretty sure we’re supposed to say everything we said again, except shorter</a:t>
          </a:r>
        </a:p>
      </dsp:txBody>
      <dsp:txXfrm>
        <a:off x="6137019" y="2982258"/>
        <a:ext cx="4439538" cy="1192699"/>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C3D4C6-EE6F-4162-8C79-718796D8FAFE}">
      <dsp:nvSpPr>
        <dsp:cNvPr id="0" name=""/>
        <dsp:cNvSpPr/>
      </dsp:nvSpPr>
      <dsp:spPr>
        <a:xfrm>
          <a:off x="1291" y="577166"/>
          <a:ext cx="5035226" cy="3021135"/>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63830" tIns="163830" rIns="163830" bIns="163830" numCol="1" spcCol="1270" anchor="ctr" anchorCtr="0">
          <a:noAutofit/>
        </a:bodyPr>
        <a:lstStyle/>
        <a:p>
          <a:pPr marL="0" lvl="0" indent="0" algn="ctr" defTabSz="1911350">
            <a:lnSpc>
              <a:spcPct val="100000"/>
            </a:lnSpc>
            <a:spcBef>
              <a:spcPct val="0"/>
            </a:spcBef>
            <a:spcAft>
              <a:spcPct val="35000"/>
            </a:spcAft>
            <a:buNone/>
          </a:pPr>
          <a:r>
            <a:rPr lang="en-US" sz="4300" kern="1200"/>
            <a:t>Narrative Genre = Major Goals and Situations</a:t>
          </a:r>
        </a:p>
      </dsp:txBody>
      <dsp:txXfrm>
        <a:off x="1291" y="577166"/>
        <a:ext cx="5035226" cy="3021135"/>
      </dsp:txXfrm>
    </dsp:sp>
    <dsp:sp modelId="{D74D6913-87DB-4A1A-973F-957F94EEDC16}">
      <dsp:nvSpPr>
        <dsp:cNvPr id="0" name=""/>
        <dsp:cNvSpPr/>
      </dsp:nvSpPr>
      <dsp:spPr>
        <a:xfrm>
          <a:off x="5540040" y="577166"/>
          <a:ext cx="5035226" cy="3021135"/>
        </a:xfrm>
        <a:prstGeom prst="rect">
          <a:avLst/>
        </a:prstGeom>
        <a:solidFill>
          <a:schemeClr val="accent2">
            <a:hueOff val="3799914"/>
            <a:satOff val="4333"/>
            <a:lumOff val="6863"/>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63830" tIns="163830" rIns="163830" bIns="163830" numCol="1" spcCol="1270" anchor="ctr" anchorCtr="0">
          <a:noAutofit/>
        </a:bodyPr>
        <a:lstStyle/>
        <a:p>
          <a:pPr marL="0" lvl="0" indent="0" algn="ctr" defTabSz="1911350">
            <a:lnSpc>
              <a:spcPct val="100000"/>
            </a:lnSpc>
            <a:spcBef>
              <a:spcPct val="0"/>
            </a:spcBef>
            <a:spcAft>
              <a:spcPct val="35000"/>
            </a:spcAft>
            <a:buNone/>
          </a:pPr>
          <a:r>
            <a:rPr lang="en-US" sz="4300" kern="1200"/>
            <a:t>Screenplay Format = Structural formula, parts, how-to</a:t>
          </a:r>
        </a:p>
      </dsp:txBody>
      <dsp:txXfrm>
        <a:off x="5540040" y="577166"/>
        <a:ext cx="5035226" cy="3021135"/>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D29D2F-DCA7-4978-8A0F-B9546524A9C1}">
      <dsp:nvSpPr>
        <dsp:cNvPr id="0" name=""/>
        <dsp:cNvSpPr/>
      </dsp:nvSpPr>
      <dsp:spPr>
        <a:xfrm>
          <a:off x="2115311" y="1304"/>
          <a:ext cx="8461246" cy="1337454"/>
        </a:xfrm>
        <a:prstGeom prst="rect">
          <a:avLst/>
        </a:prstGeom>
        <a:solidFill>
          <a:schemeClr val="accent2">
            <a:tint val="40000"/>
            <a:alpha val="90000"/>
            <a:hueOff val="0"/>
            <a:satOff val="0"/>
            <a:lumOff val="0"/>
            <a:alphaOff val="0"/>
          </a:schemeClr>
        </a:solidFill>
        <a:ln w="15875"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4172" tIns="339713" rIns="164172" bIns="339713" numCol="1" spcCol="1270" anchor="ctr" anchorCtr="0">
          <a:noAutofit/>
        </a:bodyPr>
        <a:lstStyle/>
        <a:p>
          <a:pPr marL="0" lvl="0" indent="0" algn="l" defTabSz="889000">
            <a:lnSpc>
              <a:spcPct val="90000"/>
            </a:lnSpc>
            <a:spcBef>
              <a:spcPct val="0"/>
            </a:spcBef>
            <a:spcAft>
              <a:spcPct val="35000"/>
            </a:spcAft>
            <a:buNone/>
          </a:pPr>
          <a:r>
            <a:rPr lang="en-US" sz="2000" kern="1200"/>
            <a:t>Read one of the five essays provided on canvas</a:t>
          </a:r>
        </a:p>
      </dsp:txBody>
      <dsp:txXfrm>
        <a:off x="2115311" y="1304"/>
        <a:ext cx="8461246" cy="1337454"/>
      </dsp:txXfrm>
    </dsp:sp>
    <dsp:sp modelId="{ABF66ED3-C58D-4F43-B56E-CAA39556DB5B}">
      <dsp:nvSpPr>
        <dsp:cNvPr id="0" name=""/>
        <dsp:cNvSpPr/>
      </dsp:nvSpPr>
      <dsp:spPr>
        <a:xfrm>
          <a:off x="0" y="1304"/>
          <a:ext cx="2115311" cy="1337454"/>
        </a:xfrm>
        <a:prstGeom prst="rect">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111935" tIns="132111" rIns="111935" bIns="132111" numCol="1" spcCol="1270" anchor="ctr" anchorCtr="0">
          <a:noAutofit/>
        </a:bodyPr>
        <a:lstStyle/>
        <a:p>
          <a:pPr marL="0" lvl="0" indent="0" algn="ctr" defTabSz="1111250">
            <a:lnSpc>
              <a:spcPct val="90000"/>
            </a:lnSpc>
            <a:spcBef>
              <a:spcPct val="0"/>
            </a:spcBef>
            <a:spcAft>
              <a:spcPct val="35000"/>
            </a:spcAft>
            <a:buNone/>
          </a:pPr>
          <a:r>
            <a:rPr lang="en-US" sz="2500" kern="1200"/>
            <a:t>Read</a:t>
          </a:r>
        </a:p>
      </dsp:txBody>
      <dsp:txXfrm>
        <a:off x="0" y="1304"/>
        <a:ext cx="2115311" cy="1337454"/>
      </dsp:txXfrm>
    </dsp:sp>
    <dsp:sp modelId="{02069686-F6A3-4792-B257-5A7980442E82}">
      <dsp:nvSpPr>
        <dsp:cNvPr id="0" name=""/>
        <dsp:cNvSpPr/>
      </dsp:nvSpPr>
      <dsp:spPr>
        <a:xfrm>
          <a:off x="2115311" y="1419006"/>
          <a:ext cx="8461246" cy="1337454"/>
        </a:xfrm>
        <a:prstGeom prst="rect">
          <a:avLst/>
        </a:prstGeom>
        <a:solidFill>
          <a:schemeClr val="accent2">
            <a:tint val="40000"/>
            <a:alpha val="90000"/>
            <a:hueOff val="1446864"/>
            <a:satOff val="3492"/>
            <a:lumOff val="641"/>
            <a:alphaOff val="0"/>
          </a:schemeClr>
        </a:solidFill>
        <a:ln w="15875" cap="flat" cmpd="sng" algn="ctr">
          <a:solidFill>
            <a:schemeClr val="accent2">
              <a:tint val="40000"/>
              <a:alpha val="90000"/>
              <a:hueOff val="1446864"/>
              <a:satOff val="3492"/>
              <a:lumOff val="64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4172" tIns="339713" rIns="164172" bIns="339713" numCol="1" spcCol="1270" anchor="ctr" anchorCtr="0">
          <a:noAutofit/>
        </a:bodyPr>
        <a:lstStyle/>
        <a:p>
          <a:pPr marL="0" lvl="0" indent="0" algn="l" defTabSz="889000">
            <a:lnSpc>
              <a:spcPct val="90000"/>
            </a:lnSpc>
            <a:spcBef>
              <a:spcPct val="0"/>
            </a:spcBef>
            <a:spcAft>
              <a:spcPct val="35000"/>
            </a:spcAft>
            <a:buNone/>
          </a:pPr>
          <a:r>
            <a:rPr lang="en-US" sz="2000" kern="1200"/>
            <a:t>Outline its structure. </a:t>
          </a:r>
        </a:p>
      </dsp:txBody>
      <dsp:txXfrm>
        <a:off x="2115311" y="1419006"/>
        <a:ext cx="8461246" cy="1337454"/>
      </dsp:txXfrm>
    </dsp:sp>
    <dsp:sp modelId="{5CEFD29D-EA67-4C8A-A0F8-A3A6884FF0EB}">
      <dsp:nvSpPr>
        <dsp:cNvPr id="0" name=""/>
        <dsp:cNvSpPr/>
      </dsp:nvSpPr>
      <dsp:spPr>
        <a:xfrm>
          <a:off x="0" y="1419006"/>
          <a:ext cx="2115311" cy="1337454"/>
        </a:xfrm>
        <a:prstGeom prst="rect">
          <a:avLst/>
        </a:prstGeom>
        <a:solidFill>
          <a:schemeClr val="accent2">
            <a:hueOff val="1899957"/>
            <a:satOff val="2167"/>
            <a:lumOff val="3431"/>
            <a:alphaOff val="0"/>
          </a:schemeClr>
        </a:solidFill>
        <a:ln w="15875" cap="flat" cmpd="sng" algn="ctr">
          <a:solidFill>
            <a:schemeClr val="accent2">
              <a:hueOff val="1899957"/>
              <a:satOff val="2167"/>
              <a:lumOff val="3431"/>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111935" tIns="132111" rIns="111935" bIns="132111" numCol="1" spcCol="1270" anchor="ctr" anchorCtr="0">
          <a:noAutofit/>
        </a:bodyPr>
        <a:lstStyle/>
        <a:p>
          <a:pPr marL="0" lvl="0" indent="0" algn="ctr" defTabSz="1111250">
            <a:lnSpc>
              <a:spcPct val="90000"/>
            </a:lnSpc>
            <a:spcBef>
              <a:spcPct val="0"/>
            </a:spcBef>
            <a:spcAft>
              <a:spcPct val="35000"/>
            </a:spcAft>
            <a:buNone/>
          </a:pPr>
          <a:r>
            <a:rPr lang="en-US" sz="2500" kern="1200"/>
            <a:t>Outline</a:t>
          </a:r>
        </a:p>
      </dsp:txBody>
      <dsp:txXfrm>
        <a:off x="0" y="1419006"/>
        <a:ext cx="2115311" cy="1337454"/>
      </dsp:txXfrm>
    </dsp:sp>
    <dsp:sp modelId="{8C6328A5-1C8E-4050-B21F-475A74D597EA}">
      <dsp:nvSpPr>
        <dsp:cNvPr id="0" name=""/>
        <dsp:cNvSpPr/>
      </dsp:nvSpPr>
      <dsp:spPr>
        <a:xfrm>
          <a:off x="2115311" y="2836708"/>
          <a:ext cx="8461246" cy="1337454"/>
        </a:xfrm>
        <a:prstGeom prst="rect">
          <a:avLst/>
        </a:prstGeom>
        <a:solidFill>
          <a:schemeClr val="accent2">
            <a:tint val="40000"/>
            <a:alpha val="90000"/>
            <a:hueOff val="2893728"/>
            <a:satOff val="6985"/>
            <a:lumOff val="1283"/>
            <a:alphaOff val="0"/>
          </a:schemeClr>
        </a:solidFill>
        <a:ln w="15875" cap="flat" cmpd="sng" algn="ctr">
          <a:solidFill>
            <a:schemeClr val="accent2">
              <a:tint val="40000"/>
              <a:alpha val="90000"/>
              <a:hueOff val="2893728"/>
              <a:satOff val="6985"/>
              <a:lumOff val="128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4172" tIns="339713" rIns="164172" bIns="339713" numCol="1" spcCol="1270" anchor="ctr" anchorCtr="0">
          <a:noAutofit/>
        </a:bodyPr>
        <a:lstStyle/>
        <a:p>
          <a:pPr marL="0" lvl="0" indent="0" algn="l" defTabSz="889000">
            <a:lnSpc>
              <a:spcPct val="90000"/>
            </a:lnSpc>
            <a:spcBef>
              <a:spcPct val="0"/>
            </a:spcBef>
            <a:spcAft>
              <a:spcPct val="35000"/>
            </a:spcAft>
            <a:buNone/>
          </a:pPr>
          <a:r>
            <a:rPr lang="en-US" sz="2000" kern="1200"/>
            <a:t>Write a conclusion about the structure you believe the author is using.</a:t>
          </a:r>
          <a:br>
            <a:rPr lang="en-US" sz="2000" kern="1200"/>
          </a:br>
          <a:r>
            <a:rPr lang="en-US" sz="2000" kern="1200"/>
            <a:t>[“Analyzing Structures” assignment]</a:t>
          </a:r>
        </a:p>
      </dsp:txBody>
      <dsp:txXfrm>
        <a:off x="2115311" y="2836708"/>
        <a:ext cx="8461246" cy="1337454"/>
      </dsp:txXfrm>
    </dsp:sp>
    <dsp:sp modelId="{8ABE9CDB-137F-4BA3-868D-9272824107C3}">
      <dsp:nvSpPr>
        <dsp:cNvPr id="0" name=""/>
        <dsp:cNvSpPr/>
      </dsp:nvSpPr>
      <dsp:spPr>
        <a:xfrm>
          <a:off x="0" y="2836708"/>
          <a:ext cx="2115311" cy="1337454"/>
        </a:xfrm>
        <a:prstGeom prst="rect">
          <a:avLst/>
        </a:prstGeom>
        <a:solidFill>
          <a:schemeClr val="accent2">
            <a:hueOff val="3799914"/>
            <a:satOff val="4333"/>
            <a:lumOff val="6863"/>
            <a:alphaOff val="0"/>
          </a:schemeClr>
        </a:solidFill>
        <a:ln w="15875" cap="flat" cmpd="sng" algn="ctr">
          <a:solidFill>
            <a:schemeClr val="accent2">
              <a:hueOff val="3799914"/>
              <a:satOff val="4333"/>
              <a:lumOff val="6863"/>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111935" tIns="132111" rIns="111935" bIns="132111" numCol="1" spcCol="1270" anchor="ctr" anchorCtr="0">
          <a:noAutofit/>
        </a:bodyPr>
        <a:lstStyle/>
        <a:p>
          <a:pPr marL="0" lvl="0" indent="0" algn="ctr" defTabSz="1111250">
            <a:lnSpc>
              <a:spcPct val="90000"/>
            </a:lnSpc>
            <a:spcBef>
              <a:spcPct val="0"/>
            </a:spcBef>
            <a:spcAft>
              <a:spcPct val="35000"/>
            </a:spcAft>
            <a:buNone/>
          </a:pPr>
          <a:r>
            <a:rPr lang="en-US" sz="2500" kern="1200"/>
            <a:t>Write</a:t>
          </a:r>
        </a:p>
      </dsp:txBody>
      <dsp:txXfrm>
        <a:off x="0" y="2836708"/>
        <a:ext cx="2115311" cy="1337454"/>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FD7F3A-27F5-4976-ADAA-74DF544E7641}">
      <dsp:nvSpPr>
        <dsp:cNvPr id="0" name=""/>
        <dsp:cNvSpPr/>
      </dsp:nvSpPr>
      <dsp:spPr>
        <a:xfrm>
          <a:off x="0" y="859283"/>
          <a:ext cx="5821767" cy="158636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E36F5EF-030D-496C-9864-FE07163C0338}">
      <dsp:nvSpPr>
        <dsp:cNvPr id="0" name=""/>
        <dsp:cNvSpPr/>
      </dsp:nvSpPr>
      <dsp:spPr>
        <a:xfrm>
          <a:off x="479876" y="1216216"/>
          <a:ext cx="872503" cy="87250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63DDF21-EC3D-4223-A2B3-ECE5CC542B20}">
      <dsp:nvSpPr>
        <dsp:cNvPr id="0" name=""/>
        <dsp:cNvSpPr/>
      </dsp:nvSpPr>
      <dsp:spPr>
        <a:xfrm>
          <a:off x="1832256" y="859283"/>
          <a:ext cx="3989510" cy="15863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7891" tIns="167891" rIns="167891" bIns="167891" numCol="1" spcCol="1270" anchor="ctr" anchorCtr="0">
          <a:noAutofit/>
        </a:bodyPr>
        <a:lstStyle/>
        <a:p>
          <a:pPr marL="0" lvl="0" indent="0" algn="l" defTabSz="1111250">
            <a:lnSpc>
              <a:spcPct val="90000"/>
            </a:lnSpc>
            <a:spcBef>
              <a:spcPct val="0"/>
            </a:spcBef>
            <a:spcAft>
              <a:spcPct val="35000"/>
            </a:spcAft>
            <a:buNone/>
          </a:pPr>
          <a:r>
            <a:rPr lang="en-US" sz="2500" kern="1200"/>
            <a:t>Narrative Genre = Major Goals and Situations</a:t>
          </a:r>
        </a:p>
      </dsp:txBody>
      <dsp:txXfrm>
        <a:off x="1832256" y="859283"/>
        <a:ext cx="3989510" cy="1586369"/>
      </dsp:txXfrm>
    </dsp:sp>
    <dsp:sp modelId="{DBE2610E-25A3-4477-84E9-0F0949C31880}">
      <dsp:nvSpPr>
        <dsp:cNvPr id="0" name=""/>
        <dsp:cNvSpPr/>
      </dsp:nvSpPr>
      <dsp:spPr>
        <a:xfrm>
          <a:off x="0" y="2842245"/>
          <a:ext cx="5821767" cy="158636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ED3C430-4864-4717-8C71-CF0EFAE0818A}">
      <dsp:nvSpPr>
        <dsp:cNvPr id="0" name=""/>
        <dsp:cNvSpPr/>
      </dsp:nvSpPr>
      <dsp:spPr>
        <a:xfrm>
          <a:off x="479876" y="3199178"/>
          <a:ext cx="872503" cy="87250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FFE78EC-6C04-49D4-9E06-42A65E41A631}">
      <dsp:nvSpPr>
        <dsp:cNvPr id="0" name=""/>
        <dsp:cNvSpPr/>
      </dsp:nvSpPr>
      <dsp:spPr>
        <a:xfrm>
          <a:off x="1832256" y="2842245"/>
          <a:ext cx="3989510" cy="15863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7891" tIns="167891" rIns="167891" bIns="167891" numCol="1" spcCol="1270" anchor="ctr" anchorCtr="0">
          <a:noAutofit/>
        </a:bodyPr>
        <a:lstStyle/>
        <a:p>
          <a:pPr marL="0" lvl="0" indent="0" algn="l" defTabSz="1111250">
            <a:lnSpc>
              <a:spcPct val="90000"/>
            </a:lnSpc>
            <a:spcBef>
              <a:spcPct val="0"/>
            </a:spcBef>
            <a:spcAft>
              <a:spcPct val="35000"/>
            </a:spcAft>
            <a:buNone/>
          </a:pPr>
          <a:r>
            <a:rPr lang="en-US" sz="2500" kern="1200"/>
            <a:t>Screenplay Format = Structural formula, parts, how-to</a:t>
          </a:r>
        </a:p>
      </dsp:txBody>
      <dsp:txXfrm>
        <a:off x="1832256" y="2842245"/>
        <a:ext cx="3989510" cy="1586369"/>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05B90B-548E-4D66-AB2F-2A7C04A1786B}">
      <dsp:nvSpPr>
        <dsp:cNvPr id="0" name=""/>
        <dsp:cNvSpPr/>
      </dsp:nvSpPr>
      <dsp:spPr>
        <a:xfrm>
          <a:off x="0" y="3191526"/>
          <a:ext cx="5821767" cy="2093986"/>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92024" rIns="192024" bIns="192024" numCol="1" spcCol="1270" anchor="ctr" anchorCtr="0">
          <a:noAutofit/>
        </a:bodyPr>
        <a:lstStyle/>
        <a:p>
          <a:pPr marL="0" lvl="0" indent="0" algn="ctr" defTabSz="1200150">
            <a:lnSpc>
              <a:spcPct val="90000"/>
            </a:lnSpc>
            <a:spcBef>
              <a:spcPct val="0"/>
            </a:spcBef>
            <a:spcAft>
              <a:spcPct val="35000"/>
            </a:spcAft>
            <a:buNone/>
          </a:pPr>
          <a:r>
            <a:rPr lang="en-US" sz="2700" kern="1200"/>
            <a:t>And that’s why topic and linking sentences are so important</a:t>
          </a:r>
        </a:p>
      </dsp:txBody>
      <dsp:txXfrm>
        <a:off x="0" y="3191526"/>
        <a:ext cx="5821767" cy="1130752"/>
      </dsp:txXfrm>
    </dsp:sp>
    <dsp:sp modelId="{1C7710BB-550F-4E65-B75A-11CE3534D7EF}">
      <dsp:nvSpPr>
        <dsp:cNvPr id="0" name=""/>
        <dsp:cNvSpPr/>
      </dsp:nvSpPr>
      <dsp:spPr>
        <a:xfrm>
          <a:off x="0" y="4280399"/>
          <a:ext cx="5821767" cy="963233"/>
        </a:xfrm>
        <a:prstGeom prst="rect">
          <a:avLst/>
        </a:prstGeom>
        <a:solidFill>
          <a:schemeClr val="accent2">
            <a:tint val="40000"/>
            <a:alpha val="90000"/>
            <a:hueOff val="0"/>
            <a:satOff val="0"/>
            <a:lumOff val="0"/>
            <a:alphaOff val="0"/>
          </a:schemeClr>
        </a:solidFill>
        <a:ln w="15875"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mj-lt"/>
            </a:rPr>
            <a:t>The reader unconsciously uses keywords in your topic sentences to decide where they are in the pattern</a:t>
          </a:r>
        </a:p>
      </dsp:txBody>
      <dsp:txXfrm>
        <a:off x="0" y="4280399"/>
        <a:ext cx="5821767" cy="963233"/>
      </dsp:txXfrm>
    </dsp:sp>
    <dsp:sp modelId="{142C35A9-AB4D-4C49-B00A-B75E41E7D80F}">
      <dsp:nvSpPr>
        <dsp:cNvPr id="0" name=""/>
        <dsp:cNvSpPr/>
      </dsp:nvSpPr>
      <dsp:spPr>
        <a:xfrm rot="10800000">
          <a:off x="0" y="2384"/>
          <a:ext cx="5821767" cy="3220551"/>
        </a:xfrm>
        <a:prstGeom prst="upArrowCallou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92024" rIns="192024" bIns="192024" numCol="1" spcCol="1270" anchor="ctr" anchorCtr="0">
          <a:noAutofit/>
        </a:bodyPr>
        <a:lstStyle/>
        <a:p>
          <a:pPr marL="0" lvl="0" indent="0" algn="ctr" defTabSz="1200150">
            <a:lnSpc>
              <a:spcPct val="90000"/>
            </a:lnSpc>
            <a:spcBef>
              <a:spcPct val="0"/>
            </a:spcBef>
            <a:spcAft>
              <a:spcPct val="35000"/>
            </a:spcAft>
            <a:buNone/>
          </a:pPr>
          <a:r>
            <a:rPr lang="en-US" sz="2700" kern="1200"/>
            <a:t>Usually the first sentence of a paragraph</a:t>
          </a:r>
        </a:p>
      </dsp:txBody>
      <dsp:txXfrm rot="-10800000">
        <a:off x="0" y="2384"/>
        <a:ext cx="5821767" cy="1130413"/>
      </dsp:txXfrm>
    </dsp:sp>
    <dsp:sp modelId="{0F460B42-9D1C-462D-A596-4918D1390B89}">
      <dsp:nvSpPr>
        <dsp:cNvPr id="0" name=""/>
        <dsp:cNvSpPr/>
      </dsp:nvSpPr>
      <dsp:spPr>
        <a:xfrm>
          <a:off x="2842" y="1132798"/>
          <a:ext cx="1938693" cy="962945"/>
        </a:xfrm>
        <a:prstGeom prst="rect">
          <a:avLst/>
        </a:prstGeom>
        <a:solidFill>
          <a:schemeClr val="accent3">
            <a:tint val="40000"/>
            <a:alpha val="90000"/>
            <a:hueOff val="0"/>
            <a:satOff val="0"/>
            <a:lumOff val="0"/>
            <a:alphaOff val="0"/>
          </a:schemeClr>
        </a:solidFill>
        <a:ln w="15875"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mj-lt"/>
            </a:rPr>
            <a:t>Each paragraph should cover a single idea</a:t>
          </a:r>
        </a:p>
      </dsp:txBody>
      <dsp:txXfrm>
        <a:off x="2842" y="1132798"/>
        <a:ext cx="1938693" cy="962945"/>
      </dsp:txXfrm>
    </dsp:sp>
    <dsp:sp modelId="{2CE00C6F-4E77-4382-8575-0A5BFD5C1371}">
      <dsp:nvSpPr>
        <dsp:cNvPr id="0" name=""/>
        <dsp:cNvSpPr/>
      </dsp:nvSpPr>
      <dsp:spPr>
        <a:xfrm>
          <a:off x="1941536" y="1132798"/>
          <a:ext cx="1938693" cy="962945"/>
        </a:xfrm>
        <a:prstGeom prst="rect">
          <a:avLst/>
        </a:prstGeom>
        <a:solidFill>
          <a:schemeClr val="accent4">
            <a:tint val="40000"/>
            <a:alpha val="90000"/>
            <a:hueOff val="0"/>
            <a:satOff val="0"/>
            <a:lumOff val="0"/>
            <a:alphaOff val="0"/>
          </a:schemeClr>
        </a:solidFill>
        <a:ln w="15875"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mj-lt"/>
            </a:rPr>
            <a:t>Large ideas should be broken down into separate paragraphs</a:t>
          </a:r>
        </a:p>
      </dsp:txBody>
      <dsp:txXfrm>
        <a:off x="1941536" y="1132798"/>
        <a:ext cx="1938693" cy="962945"/>
      </dsp:txXfrm>
    </dsp:sp>
    <dsp:sp modelId="{2C730528-60F4-462E-8B1E-E5961B8498CC}">
      <dsp:nvSpPr>
        <dsp:cNvPr id="0" name=""/>
        <dsp:cNvSpPr/>
      </dsp:nvSpPr>
      <dsp:spPr>
        <a:xfrm>
          <a:off x="3880230" y="1132798"/>
          <a:ext cx="1938693" cy="962945"/>
        </a:xfrm>
        <a:prstGeom prst="rect">
          <a:avLst/>
        </a:prstGeom>
        <a:solidFill>
          <a:schemeClr val="accent5">
            <a:tint val="40000"/>
            <a:alpha val="90000"/>
            <a:hueOff val="0"/>
            <a:satOff val="0"/>
            <a:lumOff val="0"/>
            <a:alphaOff val="0"/>
          </a:schemeClr>
        </a:solidFill>
        <a:ln w="15875"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mj-lt"/>
            </a:rPr>
            <a:t>body “sections” are more appropriate than body “paragraphs”</a:t>
          </a:r>
        </a:p>
      </dsp:txBody>
      <dsp:txXfrm>
        <a:off x="3880230" y="1132798"/>
        <a:ext cx="1938693" cy="962945"/>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2009EE-638F-4BBE-BEB3-95B79D551E82}">
      <dsp:nvSpPr>
        <dsp:cNvPr id="0" name=""/>
        <dsp:cNvSpPr/>
      </dsp:nvSpPr>
      <dsp:spPr>
        <a:xfrm>
          <a:off x="-132652" y="8381"/>
          <a:ext cx="5821767" cy="1506038"/>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378FEE9-07E9-4C90-8CBE-EB774F234198}">
      <dsp:nvSpPr>
        <dsp:cNvPr id="0" name=""/>
        <dsp:cNvSpPr/>
      </dsp:nvSpPr>
      <dsp:spPr>
        <a:xfrm>
          <a:off x="322924" y="347240"/>
          <a:ext cx="828321" cy="82832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6343701-B277-478B-A051-052C6DFDEEC1}">
      <dsp:nvSpPr>
        <dsp:cNvPr id="0" name=""/>
        <dsp:cNvSpPr/>
      </dsp:nvSpPr>
      <dsp:spPr>
        <a:xfrm>
          <a:off x="1606821" y="8381"/>
          <a:ext cx="2619795" cy="15060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9389" tIns="159389" rIns="159389" bIns="159389" numCol="1" spcCol="1270" anchor="ctr" anchorCtr="0">
          <a:noAutofit/>
        </a:bodyPr>
        <a:lstStyle/>
        <a:p>
          <a:pPr marL="0" lvl="0" indent="0" algn="l" defTabSz="1022350">
            <a:lnSpc>
              <a:spcPct val="90000"/>
            </a:lnSpc>
            <a:spcBef>
              <a:spcPct val="0"/>
            </a:spcBef>
            <a:spcAft>
              <a:spcPct val="35000"/>
            </a:spcAft>
            <a:buNone/>
          </a:pPr>
          <a:r>
            <a:rPr lang="en-US" sz="2300" kern="1200"/>
            <a:t>Are </a:t>
          </a:r>
          <a:r>
            <a:rPr lang="en-US" sz="2300" b="1" kern="1200"/>
            <a:t>always</a:t>
          </a:r>
          <a:r>
            <a:rPr lang="en-US" sz="2300" kern="1200"/>
            <a:t> a statement of the writer’s belief</a:t>
          </a:r>
        </a:p>
      </dsp:txBody>
      <dsp:txXfrm>
        <a:off x="1606821" y="8381"/>
        <a:ext cx="2619795" cy="1506038"/>
      </dsp:txXfrm>
    </dsp:sp>
    <dsp:sp modelId="{77613B45-E8D8-48F5-B99E-81BD6E45C1C1}">
      <dsp:nvSpPr>
        <dsp:cNvPr id="0" name=""/>
        <dsp:cNvSpPr/>
      </dsp:nvSpPr>
      <dsp:spPr>
        <a:xfrm>
          <a:off x="3957910" y="8381"/>
          <a:ext cx="1996509" cy="15060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9389" tIns="159389" rIns="159389" bIns="159389" numCol="1" spcCol="1270" anchor="ctr" anchorCtr="0">
          <a:noAutofit/>
        </a:bodyPr>
        <a:lstStyle/>
        <a:p>
          <a:pPr marL="0" lvl="0" indent="0" algn="l" defTabSz="622300">
            <a:lnSpc>
              <a:spcPct val="90000"/>
            </a:lnSpc>
            <a:spcBef>
              <a:spcPct val="0"/>
            </a:spcBef>
            <a:spcAft>
              <a:spcPct val="35000"/>
            </a:spcAft>
            <a:buNone/>
          </a:pPr>
          <a:r>
            <a:rPr lang="en-US" sz="1400" kern="1200" dirty="0"/>
            <a:t>Never a fact</a:t>
          </a:r>
        </a:p>
        <a:p>
          <a:pPr marL="0" lvl="0" indent="0" algn="l" defTabSz="622300">
            <a:lnSpc>
              <a:spcPct val="90000"/>
            </a:lnSpc>
            <a:spcBef>
              <a:spcPct val="0"/>
            </a:spcBef>
            <a:spcAft>
              <a:spcPct val="35000"/>
            </a:spcAft>
            <a:buNone/>
          </a:pPr>
          <a:r>
            <a:rPr lang="en-US" sz="1400" kern="1200" dirty="0"/>
            <a:t>Never a quote</a:t>
          </a:r>
        </a:p>
        <a:p>
          <a:pPr marL="0" lvl="0" indent="0" algn="l" defTabSz="622300">
            <a:lnSpc>
              <a:spcPct val="90000"/>
            </a:lnSpc>
            <a:spcBef>
              <a:spcPct val="0"/>
            </a:spcBef>
            <a:spcAft>
              <a:spcPct val="35000"/>
            </a:spcAft>
            <a:buNone/>
          </a:pPr>
          <a:r>
            <a:rPr lang="en-US" sz="1400" kern="1200" dirty="0"/>
            <a:t>Never a question</a:t>
          </a:r>
        </a:p>
      </dsp:txBody>
      <dsp:txXfrm>
        <a:off x="3957910" y="8381"/>
        <a:ext cx="1996509" cy="1506038"/>
      </dsp:txXfrm>
    </dsp:sp>
    <dsp:sp modelId="{D65A0318-1EBD-423C-8288-181D14F7996B}">
      <dsp:nvSpPr>
        <dsp:cNvPr id="0" name=""/>
        <dsp:cNvSpPr/>
      </dsp:nvSpPr>
      <dsp:spPr>
        <a:xfrm>
          <a:off x="-132652" y="1890929"/>
          <a:ext cx="5821767" cy="1506038"/>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6647A61-A145-4223-920A-D7316F32081F}">
      <dsp:nvSpPr>
        <dsp:cNvPr id="0" name=""/>
        <dsp:cNvSpPr/>
      </dsp:nvSpPr>
      <dsp:spPr>
        <a:xfrm>
          <a:off x="322924" y="2229788"/>
          <a:ext cx="828321" cy="82832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6FAD251-BBEE-4ADF-98E8-2851E5F0664E}">
      <dsp:nvSpPr>
        <dsp:cNvPr id="0" name=""/>
        <dsp:cNvSpPr/>
      </dsp:nvSpPr>
      <dsp:spPr>
        <a:xfrm>
          <a:off x="1606821" y="1890929"/>
          <a:ext cx="4078890" cy="15060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9389" tIns="159389" rIns="159389" bIns="159389" numCol="1" spcCol="1270" anchor="ctr" anchorCtr="0">
          <a:noAutofit/>
        </a:bodyPr>
        <a:lstStyle/>
        <a:p>
          <a:pPr marL="0" lvl="0" indent="0" algn="l" defTabSz="1022350">
            <a:lnSpc>
              <a:spcPct val="90000"/>
            </a:lnSpc>
            <a:spcBef>
              <a:spcPct val="0"/>
            </a:spcBef>
            <a:spcAft>
              <a:spcPct val="35000"/>
            </a:spcAft>
            <a:buNone/>
          </a:pPr>
          <a:r>
            <a:rPr lang="en-US" sz="2300" kern="1200" dirty="0"/>
            <a:t>Usually provides a transition from the previous ideas to the new ideas.</a:t>
          </a:r>
        </a:p>
      </dsp:txBody>
      <dsp:txXfrm>
        <a:off x="1606821" y="1890929"/>
        <a:ext cx="4078890" cy="1506038"/>
      </dsp:txXfrm>
    </dsp:sp>
    <dsp:sp modelId="{35A614F6-AEE1-43C4-9F4B-155D318223B6}">
      <dsp:nvSpPr>
        <dsp:cNvPr id="0" name=""/>
        <dsp:cNvSpPr/>
      </dsp:nvSpPr>
      <dsp:spPr>
        <a:xfrm>
          <a:off x="-132652" y="3773477"/>
          <a:ext cx="5821767" cy="1506038"/>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EAA3832-871A-4EB0-858E-B073615B2E26}">
      <dsp:nvSpPr>
        <dsp:cNvPr id="0" name=""/>
        <dsp:cNvSpPr/>
      </dsp:nvSpPr>
      <dsp:spPr>
        <a:xfrm>
          <a:off x="322924" y="4112336"/>
          <a:ext cx="828321" cy="82832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3EF6007-6DF5-4C59-81FF-61B294A78841}">
      <dsp:nvSpPr>
        <dsp:cNvPr id="0" name=""/>
        <dsp:cNvSpPr/>
      </dsp:nvSpPr>
      <dsp:spPr>
        <a:xfrm>
          <a:off x="1606821" y="3773477"/>
          <a:ext cx="4078890" cy="15060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9389" tIns="159389" rIns="159389" bIns="159389" numCol="1" spcCol="1270" anchor="ctr" anchorCtr="0">
          <a:noAutofit/>
        </a:bodyPr>
        <a:lstStyle/>
        <a:p>
          <a:pPr marL="0" lvl="0" indent="0" algn="l" defTabSz="1022350">
            <a:lnSpc>
              <a:spcPct val="90000"/>
            </a:lnSpc>
            <a:spcBef>
              <a:spcPct val="0"/>
            </a:spcBef>
            <a:spcAft>
              <a:spcPct val="35000"/>
            </a:spcAft>
            <a:buNone/>
          </a:pPr>
          <a:r>
            <a:rPr lang="en-US" sz="2300" kern="1200"/>
            <a:t>They should avoid stating the obvious, so as not to bore the reader.</a:t>
          </a:r>
        </a:p>
      </dsp:txBody>
      <dsp:txXfrm>
        <a:off x="1606821" y="3773477"/>
        <a:ext cx="4078890" cy="1506038"/>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B44F41-1952-4EBC-B344-CBD2D02124B0}">
      <dsp:nvSpPr>
        <dsp:cNvPr id="0" name=""/>
        <dsp:cNvSpPr/>
      </dsp:nvSpPr>
      <dsp:spPr>
        <a:xfrm>
          <a:off x="0" y="509"/>
          <a:ext cx="10576558" cy="119269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26BB20F-E98D-4B6A-B9DC-8F6C7A865F0D}">
      <dsp:nvSpPr>
        <dsp:cNvPr id="0" name=""/>
        <dsp:cNvSpPr/>
      </dsp:nvSpPr>
      <dsp:spPr>
        <a:xfrm>
          <a:off x="360791" y="268867"/>
          <a:ext cx="655984" cy="65598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EC9D3A9-CBF8-4012-8C87-99107696A98E}">
      <dsp:nvSpPr>
        <dsp:cNvPr id="0" name=""/>
        <dsp:cNvSpPr/>
      </dsp:nvSpPr>
      <dsp:spPr>
        <a:xfrm>
          <a:off x="1377568" y="509"/>
          <a:ext cx="9198989" cy="11926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6227" tIns="126227" rIns="126227" bIns="126227" numCol="1" spcCol="1270" anchor="ctr" anchorCtr="0">
          <a:noAutofit/>
        </a:bodyPr>
        <a:lstStyle/>
        <a:p>
          <a:pPr marL="0" lvl="0" indent="0" algn="l" defTabSz="1111250">
            <a:lnSpc>
              <a:spcPct val="90000"/>
            </a:lnSpc>
            <a:spcBef>
              <a:spcPct val="0"/>
            </a:spcBef>
            <a:spcAft>
              <a:spcPct val="35000"/>
            </a:spcAft>
            <a:buNone/>
          </a:pPr>
          <a:r>
            <a:rPr lang="en-US" sz="2500" kern="1200"/>
            <a:t>Highlight your thesis statement</a:t>
          </a:r>
        </a:p>
      </dsp:txBody>
      <dsp:txXfrm>
        <a:off x="1377568" y="509"/>
        <a:ext cx="9198989" cy="1192699"/>
      </dsp:txXfrm>
    </dsp:sp>
    <dsp:sp modelId="{99FD86DB-F01A-4C8F-AD08-BEE71C8949A3}">
      <dsp:nvSpPr>
        <dsp:cNvPr id="0" name=""/>
        <dsp:cNvSpPr/>
      </dsp:nvSpPr>
      <dsp:spPr>
        <a:xfrm>
          <a:off x="0" y="1491384"/>
          <a:ext cx="10576558" cy="119269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A2F55B0-FC3E-47A4-A6BB-200A8E89ADF9}">
      <dsp:nvSpPr>
        <dsp:cNvPr id="0" name=""/>
        <dsp:cNvSpPr/>
      </dsp:nvSpPr>
      <dsp:spPr>
        <a:xfrm>
          <a:off x="360791" y="1759741"/>
          <a:ext cx="655984" cy="65598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46E4D40-E89D-4D97-8600-AC0917018755}">
      <dsp:nvSpPr>
        <dsp:cNvPr id="0" name=""/>
        <dsp:cNvSpPr/>
      </dsp:nvSpPr>
      <dsp:spPr>
        <a:xfrm>
          <a:off x="1377568" y="1491384"/>
          <a:ext cx="9198989" cy="11926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6227" tIns="126227" rIns="126227" bIns="126227" numCol="1" spcCol="1270" anchor="ctr" anchorCtr="0">
          <a:noAutofit/>
        </a:bodyPr>
        <a:lstStyle/>
        <a:p>
          <a:pPr marL="0" lvl="0" indent="0" algn="l" defTabSz="1111250">
            <a:lnSpc>
              <a:spcPct val="90000"/>
            </a:lnSpc>
            <a:spcBef>
              <a:spcPct val="0"/>
            </a:spcBef>
            <a:spcAft>
              <a:spcPct val="35000"/>
            </a:spcAft>
            <a:buNone/>
          </a:pPr>
          <a:r>
            <a:rPr lang="en-US" sz="2500" kern="1200"/>
            <a:t>Highlight the first sentence of every body paragraph</a:t>
          </a:r>
        </a:p>
      </dsp:txBody>
      <dsp:txXfrm>
        <a:off x="1377568" y="1491384"/>
        <a:ext cx="9198989" cy="1192699"/>
      </dsp:txXfrm>
    </dsp:sp>
    <dsp:sp modelId="{F4E0006E-E420-4ECB-8FDA-846BDEC883FF}">
      <dsp:nvSpPr>
        <dsp:cNvPr id="0" name=""/>
        <dsp:cNvSpPr/>
      </dsp:nvSpPr>
      <dsp:spPr>
        <a:xfrm>
          <a:off x="0" y="2982258"/>
          <a:ext cx="10576558" cy="119269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4D99111-D3BC-4B62-8945-58F20DDCD633}">
      <dsp:nvSpPr>
        <dsp:cNvPr id="0" name=""/>
        <dsp:cNvSpPr/>
      </dsp:nvSpPr>
      <dsp:spPr>
        <a:xfrm>
          <a:off x="360791" y="3250616"/>
          <a:ext cx="655984" cy="65598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6AFADBD-D4DD-458B-AB15-270EBE7EB5E6}">
      <dsp:nvSpPr>
        <dsp:cNvPr id="0" name=""/>
        <dsp:cNvSpPr/>
      </dsp:nvSpPr>
      <dsp:spPr>
        <a:xfrm>
          <a:off x="1377568" y="2982258"/>
          <a:ext cx="9198989" cy="11926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6227" tIns="126227" rIns="126227" bIns="126227" numCol="1" spcCol="1270" anchor="ctr" anchorCtr="0">
          <a:noAutofit/>
        </a:bodyPr>
        <a:lstStyle/>
        <a:p>
          <a:pPr marL="0" lvl="0" indent="0" algn="l" defTabSz="1111250">
            <a:lnSpc>
              <a:spcPct val="90000"/>
            </a:lnSpc>
            <a:spcBef>
              <a:spcPct val="0"/>
            </a:spcBef>
            <a:spcAft>
              <a:spcPct val="35000"/>
            </a:spcAft>
            <a:buNone/>
          </a:pPr>
          <a:r>
            <a:rPr lang="en-US" sz="2500" kern="1200"/>
            <a:t>Read ONLY those sentences</a:t>
          </a:r>
        </a:p>
      </dsp:txBody>
      <dsp:txXfrm>
        <a:off x="1377568" y="2982258"/>
        <a:ext cx="9198989" cy="1192699"/>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C57E59-B8B9-49CC-8FAA-511E1C355E16}">
      <dsp:nvSpPr>
        <dsp:cNvPr id="0" name=""/>
        <dsp:cNvSpPr/>
      </dsp:nvSpPr>
      <dsp:spPr>
        <a:xfrm>
          <a:off x="596391" y="0"/>
          <a:ext cx="1510523" cy="151052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20AB79A-97E7-47AE-9B0E-C3F340E6FD4E}">
      <dsp:nvSpPr>
        <dsp:cNvPr id="0" name=""/>
        <dsp:cNvSpPr/>
      </dsp:nvSpPr>
      <dsp:spPr>
        <a:xfrm>
          <a:off x="596391" y="1641405"/>
          <a:ext cx="4315781" cy="6473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66750">
            <a:lnSpc>
              <a:spcPct val="100000"/>
            </a:lnSpc>
            <a:spcBef>
              <a:spcPct val="0"/>
            </a:spcBef>
            <a:spcAft>
              <a:spcPct val="35000"/>
            </a:spcAft>
            <a:buNone/>
            <a:defRPr b="1"/>
          </a:pPr>
          <a:r>
            <a:rPr lang="en-US" sz="1500" i="1" kern="1200" dirty="0"/>
            <a:t>Who Cares? </a:t>
          </a:r>
          <a:br>
            <a:rPr lang="en-US" sz="1500" i="1" kern="1200" dirty="0"/>
          </a:br>
          <a:r>
            <a:rPr lang="en-US" sz="1500" kern="1200" dirty="0"/>
            <a:t>(identify a person or group of readers)</a:t>
          </a:r>
        </a:p>
      </dsp:txBody>
      <dsp:txXfrm>
        <a:off x="596391" y="1641405"/>
        <a:ext cx="4315781" cy="647367"/>
      </dsp:txXfrm>
    </dsp:sp>
    <dsp:sp modelId="{4894FF80-0D81-4F85-BFC2-4405CB91A506}">
      <dsp:nvSpPr>
        <dsp:cNvPr id="0" name=""/>
        <dsp:cNvSpPr/>
      </dsp:nvSpPr>
      <dsp:spPr>
        <a:xfrm>
          <a:off x="596391" y="2349648"/>
          <a:ext cx="4315781" cy="6941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488950">
            <a:lnSpc>
              <a:spcPct val="100000"/>
            </a:lnSpc>
            <a:spcBef>
              <a:spcPct val="0"/>
            </a:spcBef>
            <a:spcAft>
              <a:spcPct val="35000"/>
            </a:spcAft>
            <a:buNone/>
          </a:pPr>
          <a:r>
            <a:rPr lang="en-US" sz="1100" kern="1200" dirty="0"/>
            <a:t>Can help create dramatic tension between views that readers will want to see resolved in your writing</a:t>
          </a:r>
        </a:p>
      </dsp:txBody>
      <dsp:txXfrm>
        <a:off x="596391" y="2349648"/>
        <a:ext cx="4315781" cy="694124"/>
      </dsp:txXfrm>
    </dsp:sp>
    <dsp:sp modelId="{719745E8-4AA7-4BA1-877B-7CE616BC1FE2}">
      <dsp:nvSpPr>
        <dsp:cNvPr id="0" name=""/>
        <dsp:cNvSpPr/>
      </dsp:nvSpPr>
      <dsp:spPr>
        <a:xfrm>
          <a:off x="5667434" y="0"/>
          <a:ext cx="1510523" cy="151052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A212F67-BC72-4BD6-89ED-271FBF5F43DF}">
      <dsp:nvSpPr>
        <dsp:cNvPr id="0" name=""/>
        <dsp:cNvSpPr/>
      </dsp:nvSpPr>
      <dsp:spPr>
        <a:xfrm>
          <a:off x="5667434" y="1641405"/>
          <a:ext cx="4315781" cy="6473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66750">
            <a:lnSpc>
              <a:spcPct val="100000"/>
            </a:lnSpc>
            <a:spcBef>
              <a:spcPct val="0"/>
            </a:spcBef>
            <a:spcAft>
              <a:spcPct val="35000"/>
            </a:spcAft>
            <a:buNone/>
            <a:defRPr b="1"/>
          </a:pPr>
          <a:r>
            <a:rPr lang="en-US" sz="1500" i="1" kern="1200" dirty="0"/>
            <a:t>So What?</a:t>
          </a:r>
          <a:r>
            <a:rPr lang="en-US" sz="1500" kern="1200" dirty="0"/>
            <a:t> </a:t>
          </a:r>
          <a:br>
            <a:rPr lang="en-US" sz="1500" kern="1200" dirty="0"/>
          </a:br>
          <a:r>
            <a:rPr lang="en-US" sz="1500" kern="1200" dirty="0"/>
            <a:t>(real-world applications and consequences)</a:t>
          </a:r>
        </a:p>
      </dsp:txBody>
      <dsp:txXfrm>
        <a:off x="5667434" y="1641405"/>
        <a:ext cx="4315781" cy="647367"/>
      </dsp:txXfrm>
    </dsp:sp>
    <dsp:sp modelId="{15AA0240-3020-4AA0-A831-71AB0BF16BAE}">
      <dsp:nvSpPr>
        <dsp:cNvPr id="0" name=""/>
        <dsp:cNvSpPr/>
      </dsp:nvSpPr>
      <dsp:spPr>
        <a:xfrm>
          <a:off x="5667434" y="2349648"/>
          <a:ext cx="4315781" cy="6941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488950">
            <a:lnSpc>
              <a:spcPct val="100000"/>
            </a:lnSpc>
            <a:spcBef>
              <a:spcPct val="0"/>
            </a:spcBef>
            <a:spcAft>
              <a:spcPct val="35000"/>
            </a:spcAft>
            <a:buNone/>
          </a:pPr>
          <a:r>
            <a:rPr lang="en-US" sz="1100" kern="1200" dirty="0"/>
            <a:t>Helps when readers may not feel invested in a clashing of views.</a:t>
          </a:r>
        </a:p>
        <a:p>
          <a:pPr marL="0" lvl="0" indent="0" algn="l" defTabSz="488950">
            <a:lnSpc>
              <a:spcPct val="100000"/>
            </a:lnSpc>
            <a:spcBef>
              <a:spcPct val="0"/>
            </a:spcBef>
            <a:spcAft>
              <a:spcPct val="35000"/>
            </a:spcAft>
            <a:buNone/>
          </a:pPr>
          <a:r>
            <a:rPr lang="en-US" sz="1100" kern="1200"/>
            <a:t>Appeal to something that your actual audience already cares about, or some larger matter that readers deem important</a:t>
          </a:r>
        </a:p>
      </dsp:txBody>
      <dsp:txXfrm>
        <a:off x="5667434" y="2349648"/>
        <a:ext cx="4315781" cy="694124"/>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5C01F7-418A-4A5B-B7D3-3D46EE22C6AD}">
      <dsp:nvSpPr>
        <dsp:cNvPr id="0" name=""/>
        <dsp:cNvSpPr/>
      </dsp:nvSpPr>
      <dsp:spPr>
        <a:xfrm>
          <a:off x="0" y="852901"/>
          <a:ext cx="6281873" cy="157458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4550DC1-8118-4207-8DC0-9DA03506A61E}">
      <dsp:nvSpPr>
        <dsp:cNvPr id="0" name=""/>
        <dsp:cNvSpPr/>
      </dsp:nvSpPr>
      <dsp:spPr>
        <a:xfrm>
          <a:off x="476312" y="1207183"/>
          <a:ext cx="866022" cy="86602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D9B791B-3453-422E-9AA0-FB7258BF7F75}">
      <dsp:nvSpPr>
        <dsp:cNvPr id="0" name=""/>
        <dsp:cNvSpPr/>
      </dsp:nvSpPr>
      <dsp:spPr>
        <a:xfrm>
          <a:off x="1818647" y="852901"/>
          <a:ext cx="4463225" cy="15745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6644" tIns="166644" rIns="166644" bIns="166644" numCol="1" spcCol="1270" anchor="ctr" anchorCtr="0">
          <a:noAutofit/>
        </a:bodyPr>
        <a:lstStyle/>
        <a:p>
          <a:pPr marL="0" lvl="0" indent="0" algn="l" defTabSz="933450">
            <a:lnSpc>
              <a:spcPct val="100000"/>
            </a:lnSpc>
            <a:spcBef>
              <a:spcPct val="0"/>
            </a:spcBef>
            <a:spcAft>
              <a:spcPct val="35000"/>
            </a:spcAft>
            <a:buNone/>
          </a:pPr>
          <a:r>
            <a:rPr lang="en-US" sz="2100" b="0" i="0" kern="1200"/>
            <a:t>…establish logical connections between sentences, paragraphs, and sections of your papers. </a:t>
          </a:r>
          <a:endParaRPr lang="en-US" sz="2100" kern="1200"/>
        </a:p>
      </dsp:txBody>
      <dsp:txXfrm>
        <a:off x="1818647" y="852901"/>
        <a:ext cx="4463225" cy="1574586"/>
      </dsp:txXfrm>
    </dsp:sp>
    <dsp:sp modelId="{799ADFA8-F785-49E9-BA95-C126B6B803FF}">
      <dsp:nvSpPr>
        <dsp:cNvPr id="0" name=""/>
        <dsp:cNvSpPr/>
      </dsp:nvSpPr>
      <dsp:spPr>
        <a:xfrm>
          <a:off x="0" y="2821134"/>
          <a:ext cx="6281873" cy="157458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71769E4-6192-44E9-8E75-1B0EF8B18C21}">
      <dsp:nvSpPr>
        <dsp:cNvPr id="0" name=""/>
        <dsp:cNvSpPr/>
      </dsp:nvSpPr>
      <dsp:spPr>
        <a:xfrm>
          <a:off x="476312" y="3175416"/>
          <a:ext cx="866022" cy="86602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83F0934-0CB3-4B30-9048-31EBCC4BC827}">
      <dsp:nvSpPr>
        <dsp:cNvPr id="0" name=""/>
        <dsp:cNvSpPr/>
      </dsp:nvSpPr>
      <dsp:spPr>
        <a:xfrm>
          <a:off x="1818647" y="2821134"/>
          <a:ext cx="4463225" cy="15745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6644" tIns="166644" rIns="166644" bIns="166644" numCol="1" spcCol="1270" anchor="ctr" anchorCtr="0">
          <a:noAutofit/>
        </a:bodyPr>
        <a:lstStyle/>
        <a:p>
          <a:pPr marL="0" lvl="0" indent="0" algn="l" defTabSz="933450">
            <a:lnSpc>
              <a:spcPct val="100000"/>
            </a:lnSpc>
            <a:spcBef>
              <a:spcPct val="0"/>
            </a:spcBef>
            <a:spcAft>
              <a:spcPct val="35000"/>
            </a:spcAft>
            <a:buNone/>
          </a:pPr>
          <a:r>
            <a:rPr lang="en-US" sz="2100" b="0" i="0" kern="1200"/>
            <a:t>…tell readers what to do with the information you present to them.</a:t>
          </a:r>
          <a:endParaRPr lang="en-US" sz="2100" kern="1200"/>
        </a:p>
      </dsp:txBody>
      <dsp:txXfrm>
        <a:off x="1818647" y="2821134"/>
        <a:ext cx="4463225" cy="1574586"/>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25775B-16FE-4179-A2EF-30C24D27712A}">
      <dsp:nvSpPr>
        <dsp:cNvPr id="0" name=""/>
        <dsp:cNvSpPr/>
      </dsp:nvSpPr>
      <dsp:spPr>
        <a:xfrm>
          <a:off x="0" y="645"/>
          <a:ext cx="5821767" cy="151045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73B7959-2FDD-448E-9F06-6844AD63B337}">
      <dsp:nvSpPr>
        <dsp:cNvPr id="0" name=""/>
        <dsp:cNvSpPr/>
      </dsp:nvSpPr>
      <dsp:spPr>
        <a:xfrm>
          <a:off x="456913" y="340498"/>
          <a:ext cx="830752" cy="83075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6A4C8A5-4880-4A21-98AD-F95B6E1F6585}">
      <dsp:nvSpPr>
        <dsp:cNvPr id="0" name=""/>
        <dsp:cNvSpPr/>
      </dsp:nvSpPr>
      <dsp:spPr>
        <a:xfrm>
          <a:off x="1744580" y="645"/>
          <a:ext cx="2619795" cy="15104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9857" tIns="159857" rIns="159857" bIns="159857" numCol="1" spcCol="1270" anchor="ctr" anchorCtr="0">
          <a:noAutofit/>
        </a:bodyPr>
        <a:lstStyle/>
        <a:p>
          <a:pPr marL="0" lvl="0" indent="0" algn="l" defTabSz="1111250">
            <a:lnSpc>
              <a:spcPct val="90000"/>
            </a:lnSpc>
            <a:spcBef>
              <a:spcPct val="0"/>
            </a:spcBef>
            <a:spcAft>
              <a:spcPct val="35000"/>
            </a:spcAft>
            <a:buNone/>
          </a:pPr>
          <a:r>
            <a:rPr lang="en-US" sz="2500" kern="1200"/>
            <a:t>Between large sections of content</a:t>
          </a:r>
        </a:p>
      </dsp:txBody>
      <dsp:txXfrm>
        <a:off x="1744580" y="645"/>
        <a:ext cx="2619795" cy="1510459"/>
      </dsp:txXfrm>
    </dsp:sp>
    <dsp:sp modelId="{A65C53AA-3C65-4E5A-BD8D-7AC7C45A7570}">
      <dsp:nvSpPr>
        <dsp:cNvPr id="0" name=""/>
        <dsp:cNvSpPr/>
      </dsp:nvSpPr>
      <dsp:spPr>
        <a:xfrm>
          <a:off x="4364375" y="645"/>
          <a:ext cx="1457391" cy="15104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9857" tIns="159857" rIns="159857" bIns="159857" numCol="1" spcCol="1270" anchor="ctr" anchorCtr="0">
          <a:noAutofit/>
        </a:bodyPr>
        <a:lstStyle/>
        <a:p>
          <a:pPr marL="0" lvl="0" indent="0" algn="l" defTabSz="577850">
            <a:lnSpc>
              <a:spcPct val="90000"/>
            </a:lnSpc>
            <a:spcBef>
              <a:spcPct val="0"/>
            </a:spcBef>
            <a:spcAft>
              <a:spcPct val="35000"/>
            </a:spcAft>
            <a:buNone/>
          </a:pPr>
          <a:r>
            <a:rPr lang="en-US" sz="1300" kern="1200"/>
            <a:t>To summarize and/or preview</a:t>
          </a:r>
        </a:p>
      </dsp:txBody>
      <dsp:txXfrm>
        <a:off x="4364375" y="645"/>
        <a:ext cx="1457391" cy="1510459"/>
      </dsp:txXfrm>
    </dsp:sp>
    <dsp:sp modelId="{C647EEE4-5233-4C2E-8AEB-4E9F908C5133}">
      <dsp:nvSpPr>
        <dsp:cNvPr id="0" name=""/>
        <dsp:cNvSpPr/>
      </dsp:nvSpPr>
      <dsp:spPr>
        <a:xfrm>
          <a:off x="0" y="1888719"/>
          <a:ext cx="5821767" cy="151045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F98C420-D699-44C1-88F8-EF047812AF68}">
      <dsp:nvSpPr>
        <dsp:cNvPr id="0" name=""/>
        <dsp:cNvSpPr/>
      </dsp:nvSpPr>
      <dsp:spPr>
        <a:xfrm>
          <a:off x="456913" y="2228572"/>
          <a:ext cx="830752" cy="83075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9D50D60-DBC3-4853-9996-35C21B77C9FA}">
      <dsp:nvSpPr>
        <dsp:cNvPr id="0" name=""/>
        <dsp:cNvSpPr/>
      </dsp:nvSpPr>
      <dsp:spPr>
        <a:xfrm>
          <a:off x="1744580" y="1888719"/>
          <a:ext cx="2619795" cy="15104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9857" tIns="159857" rIns="159857" bIns="159857" numCol="1" spcCol="1270" anchor="ctr" anchorCtr="0">
          <a:noAutofit/>
        </a:bodyPr>
        <a:lstStyle/>
        <a:p>
          <a:pPr marL="0" lvl="0" indent="0" algn="l" defTabSz="1111250">
            <a:lnSpc>
              <a:spcPct val="90000"/>
            </a:lnSpc>
            <a:spcBef>
              <a:spcPct val="0"/>
            </a:spcBef>
            <a:spcAft>
              <a:spcPct val="35000"/>
            </a:spcAft>
            <a:buNone/>
          </a:pPr>
          <a:r>
            <a:rPr lang="en-US" sz="2500" kern="1200"/>
            <a:t>Between paragraphs</a:t>
          </a:r>
        </a:p>
      </dsp:txBody>
      <dsp:txXfrm>
        <a:off x="1744580" y="1888719"/>
        <a:ext cx="2619795" cy="1510459"/>
      </dsp:txXfrm>
    </dsp:sp>
    <dsp:sp modelId="{389B0440-73E5-4762-874F-E3D0348031E0}">
      <dsp:nvSpPr>
        <dsp:cNvPr id="0" name=""/>
        <dsp:cNvSpPr/>
      </dsp:nvSpPr>
      <dsp:spPr>
        <a:xfrm>
          <a:off x="4364375" y="1888719"/>
          <a:ext cx="1457391" cy="15104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9857" tIns="159857" rIns="159857" bIns="159857" numCol="1" spcCol="1270" anchor="ctr" anchorCtr="0">
          <a:noAutofit/>
        </a:bodyPr>
        <a:lstStyle/>
        <a:p>
          <a:pPr marL="0" lvl="0" indent="0" algn="l" defTabSz="577850">
            <a:lnSpc>
              <a:spcPct val="90000"/>
            </a:lnSpc>
            <a:spcBef>
              <a:spcPct val="0"/>
            </a:spcBef>
            <a:spcAft>
              <a:spcPct val="35000"/>
            </a:spcAft>
            <a:buNone/>
          </a:pPr>
          <a:r>
            <a:rPr lang="en-US" sz="1300" kern="1200"/>
            <a:t>Highlight relationships that exist between content</a:t>
          </a:r>
        </a:p>
      </dsp:txBody>
      <dsp:txXfrm>
        <a:off x="4364375" y="1888719"/>
        <a:ext cx="1457391" cy="1510459"/>
      </dsp:txXfrm>
    </dsp:sp>
    <dsp:sp modelId="{5D878B1F-6E85-46FF-A092-A70A0A596673}">
      <dsp:nvSpPr>
        <dsp:cNvPr id="0" name=""/>
        <dsp:cNvSpPr/>
      </dsp:nvSpPr>
      <dsp:spPr>
        <a:xfrm>
          <a:off x="0" y="3776793"/>
          <a:ext cx="5821767" cy="151045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0100C84-A8F5-4396-9E72-F33EBCA0780C}">
      <dsp:nvSpPr>
        <dsp:cNvPr id="0" name=""/>
        <dsp:cNvSpPr/>
      </dsp:nvSpPr>
      <dsp:spPr>
        <a:xfrm>
          <a:off x="456913" y="4116646"/>
          <a:ext cx="830752" cy="83075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03A2692-1C6A-4F27-AFF9-7B5F2A807429}">
      <dsp:nvSpPr>
        <dsp:cNvPr id="0" name=""/>
        <dsp:cNvSpPr/>
      </dsp:nvSpPr>
      <dsp:spPr>
        <a:xfrm>
          <a:off x="1744580" y="3776793"/>
          <a:ext cx="2619795" cy="15104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9857" tIns="159857" rIns="159857" bIns="159857" numCol="1" spcCol="1270" anchor="ctr" anchorCtr="0">
          <a:noAutofit/>
        </a:bodyPr>
        <a:lstStyle/>
        <a:p>
          <a:pPr marL="0" lvl="0" indent="0" algn="l" defTabSz="1111250">
            <a:lnSpc>
              <a:spcPct val="90000"/>
            </a:lnSpc>
            <a:spcBef>
              <a:spcPct val="0"/>
            </a:spcBef>
            <a:spcAft>
              <a:spcPct val="35000"/>
            </a:spcAft>
            <a:buNone/>
          </a:pPr>
          <a:r>
            <a:rPr lang="en-US" sz="2500" kern="1200"/>
            <a:t>Within paragraphs</a:t>
          </a:r>
        </a:p>
      </dsp:txBody>
      <dsp:txXfrm>
        <a:off x="1744580" y="3776793"/>
        <a:ext cx="2619795" cy="1510459"/>
      </dsp:txXfrm>
    </dsp:sp>
    <dsp:sp modelId="{E8EF0F74-0AD5-4694-83B0-0AB4DACC9A06}">
      <dsp:nvSpPr>
        <dsp:cNvPr id="0" name=""/>
        <dsp:cNvSpPr/>
      </dsp:nvSpPr>
      <dsp:spPr>
        <a:xfrm>
          <a:off x="4364375" y="3776793"/>
          <a:ext cx="1457391" cy="15104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9857" tIns="159857" rIns="159857" bIns="159857" numCol="1" spcCol="1270" anchor="ctr" anchorCtr="0">
          <a:noAutofit/>
        </a:bodyPr>
        <a:lstStyle/>
        <a:p>
          <a:pPr marL="0" lvl="0" indent="0" algn="l" defTabSz="577850">
            <a:lnSpc>
              <a:spcPct val="90000"/>
            </a:lnSpc>
            <a:spcBef>
              <a:spcPct val="0"/>
            </a:spcBef>
            <a:spcAft>
              <a:spcPct val="35000"/>
            </a:spcAft>
            <a:buNone/>
          </a:pPr>
          <a:r>
            <a:rPr lang="en-US" sz="1300" kern="1200"/>
            <a:t>Cues to help readers understand information</a:t>
          </a:r>
        </a:p>
      </dsp:txBody>
      <dsp:txXfrm>
        <a:off x="4364375" y="3776793"/>
        <a:ext cx="1457391" cy="1510459"/>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1D4EAA-4144-4D26-B25B-0F9F1AAA2AB0}">
      <dsp:nvSpPr>
        <dsp:cNvPr id="0" name=""/>
        <dsp:cNvSpPr/>
      </dsp:nvSpPr>
      <dsp:spPr>
        <a:xfrm>
          <a:off x="802537" y="1342"/>
          <a:ext cx="2086391" cy="1251834"/>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a:t>Change in time</a:t>
          </a:r>
        </a:p>
      </dsp:txBody>
      <dsp:txXfrm>
        <a:off x="802537" y="1342"/>
        <a:ext cx="2086391" cy="1251834"/>
      </dsp:txXfrm>
    </dsp:sp>
    <dsp:sp modelId="{751B7AF0-0776-43F5-A46B-856FFB7329DE}">
      <dsp:nvSpPr>
        <dsp:cNvPr id="0" name=""/>
        <dsp:cNvSpPr/>
      </dsp:nvSpPr>
      <dsp:spPr>
        <a:xfrm>
          <a:off x="3097568" y="1342"/>
          <a:ext cx="2086391" cy="1251834"/>
        </a:xfrm>
        <a:prstGeom prst="rect">
          <a:avLst/>
        </a:prstGeom>
        <a:solidFill>
          <a:schemeClr val="accent2">
            <a:hueOff val="422213"/>
            <a:satOff val="481"/>
            <a:lumOff val="763"/>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a:t>Additional Information</a:t>
          </a:r>
        </a:p>
      </dsp:txBody>
      <dsp:txXfrm>
        <a:off x="3097568" y="1342"/>
        <a:ext cx="2086391" cy="1251834"/>
      </dsp:txXfrm>
    </dsp:sp>
    <dsp:sp modelId="{F59A590E-B186-472D-81D0-09D710C7E11C}">
      <dsp:nvSpPr>
        <dsp:cNvPr id="0" name=""/>
        <dsp:cNvSpPr/>
      </dsp:nvSpPr>
      <dsp:spPr>
        <a:xfrm>
          <a:off x="5392598" y="1342"/>
          <a:ext cx="2086391" cy="1251834"/>
        </a:xfrm>
        <a:prstGeom prst="rect">
          <a:avLst/>
        </a:prstGeom>
        <a:solidFill>
          <a:schemeClr val="accent2">
            <a:hueOff val="844425"/>
            <a:satOff val="963"/>
            <a:lumOff val="1525"/>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a:t>Contrast</a:t>
          </a:r>
        </a:p>
      </dsp:txBody>
      <dsp:txXfrm>
        <a:off x="5392598" y="1342"/>
        <a:ext cx="2086391" cy="1251834"/>
      </dsp:txXfrm>
    </dsp:sp>
    <dsp:sp modelId="{AC901637-2EAD-48EB-8707-1D2E979E035A}">
      <dsp:nvSpPr>
        <dsp:cNvPr id="0" name=""/>
        <dsp:cNvSpPr/>
      </dsp:nvSpPr>
      <dsp:spPr>
        <a:xfrm>
          <a:off x="7687629" y="1342"/>
          <a:ext cx="2086391" cy="1251834"/>
        </a:xfrm>
        <a:prstGeom prst="rect">
          <a:avLst/>
        </a:prstGeom>
        <a:solidFill>
          <a:schemeClr val="accent2">
            <a:hueOff val="1266638"/>
            <a:satOff val="1444"/>
            <a:lumOff val="2288"/>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a:t>Comparison</a:t>
          </a:r>
        </a:p>
      </dsp:txBody>
      <dsp:txXfrm>
        <a:off x="7687629" y="1342"/>
        <a:ext cx="2086391" cy="1251834"/>
      </dsp:txXfrm>
    </dsp:sp>
    <dsp:sp modelId="{4472764E-0C28-4B2F-A3DC-37F33D0EC10A}">
      <dsp:nvSpPr>
        <dsp:cNvPr id="0" name=""/>
        <dsp:cNvSpPr/>
      </dsp:nvSpPr>
      <dsp:spPr>
        <a:xfrm>
          <a:off x="802537" y="1461816"/>
          <a:ext cx="2086391" cy="1251834"/>
        </a:xfrm>
        <a:prstGeom prst="rect">
          <a:avLst/>
        </a:prstGeom>
        <a:solidFill>
          <a:schemeClr val="accent2">
            <a:hueOff val="1688851"/>
            <a:satOff val="1926"/>
            <a:lumOff val="305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a:t>Illustration</a:t>
          </a:r>
        </a:p>
      </dsp:txBody>
      <dsp:txXfrm>
        <a:off x="802537" y="1461816"/>
        <a:ext cx="2086391" cy="1251834"/>
      </dsp:txXfrm>
    </dsp:sp>
    <dsp:sp modelId="{9D49299C-7330-49FE-9463-E8FC15CBC823}">
      <dsp:nvSpPr>
        <dsp:cNvPr id="0" name=""/>
        <dsp:cNvSpPr/>
      </dsp:nvSpPr>
      <dsp:spPr>
        <a:xfrm>
          <a:off x="3097568" y="1461816"/>
          <a:ext cx="2086391" cy="1251834"/>
        </a:xfrm>
        <a:prstGeom prst="rect">
          <a:avLst/>
        </a:prstGeom>
        <a:solidFill>
          <a:schemeClr val="accent2">
            <a:hueOff val="2111063"/>
            <a:satOff val="2407"/>
            <a:lumOff val="3813"/>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a:t>Location</a:t>
          </a:r>
        </a:p>
      </dsp:txBody>
      <dsp:txXfrm>
        <a:off x="3097568" y="1461816"/>
        <a:ext cx="2086391" cy="1251834"/>
      </dsp:txXfrm>
    </dsp:sp>
    <dsp:sp modelId="{93CF1ABB-B0BE-41CC-9329-98FD48A3773B}">
      <dsp:nvSpPr>
        <dsp:cNvPr id="0" name=""/>
        <dsp:cNvSpPr/>
      </dsp:nvSpPr>
      <dsp:spPr>
        <a:xfrm>
          <a:off x="5392598" y="1461816"/>
          <a:ext cx="2086391" cy="1251834"/>
        </a:xfrm>
        <a:prstGeom prst="rect">
          <a:avLst/>
        </a:prstGeom>
        <a:solidFill>
          <a:schemeClr val="accent2">
            <a:hueOff val="2533276"/>
            <a:satOff val="2889"/>
            <a:lumOff val="4575"/>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a:t>Causation</a:t>
          </a:r>
        </a:p>
      </dsp:txBody>
      <dsp:txXfrm>
        <a:off x="5392598" y="1461816"/>
        <a:ext cx="2086391" cy="1251834"/>
      </dsp:txXfrm>
    </dsp:sp>
    <dsp:sp modelId="{992ECB61-B791-4531-AC4F-6DAA0A23559B}">
      <dsp:nvSpPr>
        <dsp:cNvPr id="0" name=""/>
        <dsp:cNvSpPr/>
      </dsp:nvSpPr>
      <dsp:spPr>
        <a:xfrm>
          <a:off x="7687629" y="1461816"/>
          <a:ext cx="2086391" cy="1251834"/>
        </a:xfrm>
        <a:prstGeom prst="rect">
          <a:avLst/>
        </a:prstGeom>
        <a:solidFill>
          <a:schemeClr val="accent2">
            <a:hueOff val="2955488"/>
            <a:satOff val="3370"/>
            <a:lumOff val="5338"/>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a:t>Effects</a:t>
          </a:r>
        </a:p>
      </dsp:txBody>
      <dsp:txXfrm>
        <a:off x="7687629" y="1461816"/>
        <a:ext cx="2086391" cy="1251834"/>
      </dsp:txXfrm>
    </dsp:sp>
    <dsp:sp modelId="{115C0BAA-D83E-4FEF-A18F-02B214EE4076}">
      <dsp:nvSpPr>
        <dsp:cNvPr id="0" name=""/>
        <dsp:cNvSpPr/>
      </dsp:nvSpPr>
      <dsp:spPr>
        <a:xfrm>
          <a:off x="3097568" y="2922290"/>
          <a:ext cx="2086391" cy="1251834"/>
        </a:xfrm>
        <a:prstGeom prst="rect">
          <a:avLst/>
        </a:prstGeom>
        <a:solidFill>
          <a:schemeClr val="accent2">
            <a:hueOff val="3377701"/>
            <a:satOff val="3852"/>
            <a:lumOff val="610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a:t>Summary</a:t>
          </a:r>
        </a:p>
      </dsp:txBody>
      <dsp:txXfrm>
        <a:off x="3097568" y="2922290"/>
        <a:ext cx="2086391" cy="1251834"/>
      </dsp:txXfrm>
    </dsp:sp>
    <dsp:sp modelId="{FEF10DD9-3AA1-494A-B793-F3B550BE2E48}">
      <dsp:nvSpPr>
        <dsp:cNvPr id="0" name=""/>
        <dsp:cNvSpPr/>
      </dsp:nvSpPr>
      <dsp:spPr>
        <a:xfrm>
          <a:off x="5392598" y="2922290"/>
          <a:ext cx="2086391" cy="1251834"/>
        </a:xfrm>
        <a:prstGeom prst="rect">
          <a:avLst/>
        </a:prstGeom>
        <a:solidFill>
          <a:schemeClr val="accent2">
            <a:hueOff val="3799914"/>
            <a:satOff val="4333"/>
            <a:lumOff val="6863"/>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t>Clarification</a:t>
          </a:r>
        </a:p>
      </dsp:txBody>
      <dsp:txXfrm>
        <a:off x="5392598" y="2922290"/>
        <a:ext cx="2086391" cy="125183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C989AE-C555-46D8-9062-3F9979285386}">
      <dsp:nvSpPr>
        <dsp:cNvPr id="0" name=""/>
        <dsp:cNvSpPr/>
      </dsp:nvSpPr>
      <dsp:spPr>
        <a:xfrm>
          <a:off x="0" y="4540468"/>
          <a:ext cx="5821767" cy="744901"/>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kern="1200"/>
            <a:t>*the tools we use to communicate effectively</a:t>
          </a:r>
        </a:p>
      </dsp:txBody>
      <dsp:txXfrm>
        <a:off x="0" y="4540468"/>
        <a:ext cx="5821767" cy="744901"/>
      </dsp:txXfrm>
    </dsp:sp>
    <dsp:sp modelId="{FF5FE7EE-B550-47A2-AC2D-8D44A3002B62}">
      <dsp:nvSpPr>
        <dsp:cNvPr id="0" name=""/>
        <dsp:cNvSpPr/>
      </dsp:nvSpPr>
      <dsp:spPr>
        <a:xfrm rot="10800000">
          <a:off x="0" y="3405983"/>
          <a:ext cx="5821767" cy="1145658"/>
        </a:xfrm>
        <a:prstGeom prst="upArrowCallout">
          <a:avLst/>
        </a:prstGeom>
        <a:solidFill>
          <a:schemeClr val="accent2">
            <a:hueOff val="949978"/>
            <a:satOff val="1083"/>
            <a:lumOff val="1716"/>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kern="1200"/>
            <a:t>Allows for discussion of complex or abstract ideas and for discussing varied relationships</a:t>
          </a:r>
        </a:p>
      </dsp:txBody>
      <dsp:txXfrm rot="10800000">
        <a:off x="0" y="3405983"/>
        <a:ext cx="5821767" cy="744414"/>
      </dsp:txXfrm>
    </dsp:sp>
    <dsp:sp modelId="{3DD28462-50AD-412B-B3C2-9C20831C2B03}">
      <dsp:nvSpPr>
        <dsp:cNvPr id="0" name=""/>
        <dsp:cNvSpPr/>
      </dsp:nvSpPr>
      <dsp:spPr>
        <a:xfrm rot="10800000">
          <a:off x="0" y="2271498"/>
          <a:ext cx="5821767" cy="1145658"/>
        </a:xfrm>
        <a:prstGeom prst="upArrowCallout">
          <a:avLst/>
        </a:prstGeom>
        <a:solidFill>
          <a:schemeClr val="accent2">
            <a:hueOff val="1899957"/>
            <a:satOff val="2167"/>
            <a:lumOff val="3431"/>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kern="1200"/>
            <a:t>Allows for overlapping structures</a:t>
          </a:r>
        </a:p>
      </dsp:txBody>
      <dsp:txXfrm rot="10800000">
        <a:off x="0" y="2271498"/>
        <a:ext cx="5821767" cy="744414"/>
      </dsp:txXfrm>
    </dsp:sp>
    <dsp:sp modelId="{DBFE5812-494C-487E-8DFF-06C5AB6E14AC}">
      <dsp:nvSpPr>
        <dsp:cNvPr id="0" name=""/>
        <dsp:cNvSpPr/>
      </dsp:nvSpPr>
      <dsp:spPr>
        <a:xfrm rot="10800000">
          <a:off x="0" y="1137012"/>
          <a:ext cx="5821767" cy="1145658"/>
        </a:xfrm>
        <a:prstGeom prst="upArrowCallout">
          <a:avLst/>
        </a:prstGeom>
        <a:solidFill>
          <a:schemeClr val="accent2">
            <a:hueOff val="2849935"/>
            <a:satOff val="3250"/>
            <a:lumOff val="5147"/>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kern="1200"/>
            <a:t>Versatility</a:t>
          </a:r>
        </a:p>
      </dsp:txBody>
      <dsp:txXfrm rot="-10800000">
        <a:off x="0" y="1137012"/>
        <a:ext cx="5821767" cy="402126"/>
      </dsp:txXfrm>
    </dsp:sp>
    <dsp:sp modelId="{E9FF5819-75E4-4A3D-A9C2-5CE1ABA55F55}">
      <dsp:nvSpPr>
        <dsp:cNvPr id="0" name=""/>
        <dsp:cNvSpPr/>
      </dsp:nvSpPr>
      <dsp:spPr>
        <a:xfrm>
          <a:off x="0" y="1539139"/>
          <a:ext cx="5821767" cy="342551"/>
        </a:xfrm>
        <a:prstGeom prst="rect">
          <a:avLst/>
        </a:prstGeom>
        <a:solidFill>
          <a:schemeClr val="accent2">
            <a:tint val="40000"/>
            <a:alpha val="90000"/>
            <a:hueOff val="0"/>
            <a:satOff val="0"/>
            <a:lumOff val="0"/>
            <a:alphaOff val="0"/>
          </a:schemeClr>
        </a:solidFill>
        <a:ln w="15875"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marL="0" lvl="0" indent="0" algn="ctr" defTabSz="622300">
            <a:lnSpc>
              <a:spcPct val="90000"/>
            </a:lnSpc>
            <a:spcBef>
              <a:spcPct val="0"/>
            </a:spcBef>
            <a:spcAft>
              <a:spcPct val="35000"/>
            </a:spcAft>
            <a:buNone/>
          </a:pPr>
          <a:r>
            <a:rPr lang="en-US" sz="1400" kern="1200" dirty="0"/>
            <a:t>If you start with the rhetorical* needs of the writing</a:t>
          </a:r>
        </a:p>
      </dsp:txBody>
      <dsp:txXfrm>
        <a:off x="0" y="1539139"/>
        <a:ext cx="5821767" cy="342551"/>
      </dsp:txXfrm>
    </dsp:sp>
    <dsp:sp modelId="{EE3342CD-937D-40FC-B865-355A3FCF5AAF}">
      <dsp:nvSpPr>
        <dsp:cNvPr id="0" name=""/>
        <dsp:cNvSpPr/>
      </dsp:nvSpPr>
      <dsp:spPr>
        <a:xfrm rot="10800000">
          <a:off x="0" y="2527"/>
          <a:ext cx="5821767" cy="1145658"/>
        </a:xfrm>
        <a:prstGeom prst="upArrowCallout">
          <a:avLst/>
        </a:prstGeom>
        <a:solidFill>
          <a:schemeClr val="accent2">
            <a:hueOff val="3799914"/>
            <a:satOff val="4333"/>
            <a:lumOff val="686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kern="1200"/>
            <a:t>Benefits of rethinking these approaches:</a:t>
          </a:r>
        </a:p>
      </dsp:txBody>
      <dsp:txXfrm rot="10800000">
        <a:off x="0" y="2527"/>
        <a:ext cx="5821767" cy="744414"/>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49A99D-DD61-41FD-87B6-68F8E676A688}">
      <dsp:nvSpPr>
        <dsp:cNvPr id="0" name=""/>
        <dsp:cNvSpPr/>
      </dsp:nvSpPr>
      <dsp:spPr>
        <a:xfrm>
          <a:off x="0" y="2178"/>
          <a:ext cx="6281873" cy="110405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EC08B6E-EC59-468E-A68B-94477B7AC8B3}">
      <dsp:nvSpPr>
        <dsp:cNvPr id="0" name=""/>
        <dsp:cNvSpPr/>
      </dsp:nvSpPr>
      <dsp:spPr>
        <a:xfrm>
          <a:off x="333976" y="250590"/>
          <a:ext cx="607230" cy="60723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980DE7E-F2BB-43A5-9B98-95C4F7AFC16E}">
      <dsp:nvSpPr>
        <dsp:cNvPr id="0" name=""/>
        <dsp:cNvSpPr/>
      </dsp:nvSpPr>
      <dsp:spPr>
        <a:xfrm>
          <a:off x="1275184" y="2178"/>
          <a:ext cx="5006688" cy="1104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6846" tIns="116846" rIns="116846" bIns="116846" numCol="1" spcCol="1270" anchor="ctr" anchorCtr="0">
          <a:noAutofit/>
        </a:bodyPr>
        <a:lstStyle/>
        <a:p>
          <a:pPr marL="0" lvl="0" indent="0" algn="l" defTabSz="977900">
            <a:lnSpc>
              <a:spcPct val="100000"/>
            </a:lnSpc>
            <a:spcBef>
              <a:spcPct val="0"/>
            </a:spcBef>
            <a:spcAft>
              <a:spcPct val="35000"/>
            </a:spcAft>
            <a:buNone/>
          </a:pPr>
          <a:r>
            <a:rPr lang="en-US" sz="2200" kern="1200"/>
            <a:t>Despite the previous arguments…</a:t>
          </a:r>
        </a:p>
      </dsp:txBody>
      <dsp:txXfrm>
        <a:off x="1275184" y="2178"/>
        <a:ext cx="5006688" cy="1104055"/>
      </dsp:txXfrm>
    </dsp:sp>
    <dsp:sp modelId="{3E9B4FE7-56E6-4EB3-92F4-888264E435CD}">
      <dsp:nvSpPr>
        <dsp:cNvPr id="0" name=""/>
        <dsp:cNvSpPr/>
      </dsp:nvSpPr>
      <dsp:spPr>
        <a:xfrm>
          <a:off x="0" y="1382248"/>
          <a:ext cx="6281873" cy="110405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F3ACFA2-8194-4381-BF43-0EA6BF07018F}">
      <dsp:nvSpPr>
        <dsp:cNvPr id="0" name=""/>
        <dsp:cNvSpPr/>
      </dsp:nvSpPr>
      <dsp:spPr>
        <a:xfrm>
          <a:off x="333976" y="1630660"/>
          <a:ext cx="607230" cy="60723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39438B5-1587-49C0-A185-DB7313D5D628}">
      <dsp:nvSpPr>
        <dsp:cNvPr id="0" name=""/>
        <dsp:cNvSpPr/>
      </dsp:nvSpPr>
      <dsp:spPr>
        <a:xfrm>
          <a:off x="1275184" y="1382248"/>
          <a:ext cx="5006688" cy="1104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6846" tIns="116846" rIns="116846" bIns="116846" numCol="1" spcCol="1270" anchor="ctr" anchorCtr="0">
          <a:noAutofit/>
        </a:bodyPr>
        <a:lstStyle/>
        <a:p>
          <a:pPr marL="0" lvl="0" indent="0" algn="l" defTabSz="977900">
            <a:lnSpc>
              <a:spcPct val="100000"/>
            </a:lnSpc>
            <a:spcBef>
              <a:spcPct val="0"/>
            </a:spcBef>
            <a:spcAft>
              <a:spcPct val="35000"/>
            </a:spcAft>
            <a:buNone/>
          </a:pPr>
          <a:r>
            <a:rPr lang="en-US" sz="2200" kern="1200"/>
            <a:t>However, we should also consider…</a:t>
          </a:r>
        </a:p>
      </dsp:txBody>
      <dsp:txXfrm>
        <a:off x="1275184" y="1382248"/>
        <a:ext cx="5006688" cy="1104055"/>
      </dsp:txXfrm>
    </dsp:sp>
    <dsp:sp modelId="{82339674-DB81-4F9C-AEFA-6B2321FF46C7}">
      <dsp:nvSpPr>
        <dsp:cNvPr id="0" name=""/>
        <dsp:cNvSpPr/>
      </dsp:nvSpPr>
      <dsp:spPr>
        <a:xfrm>
          <a:off x="0" y="2762317"/>
          <a:ext cx="6281873" cy="110405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9C887DA-07C1-4A21-9DD9-5C625B567928}">
      <dsp:nvSpPr>
        <dsp:cNvPr id="0" name=""/>
        <dsp:cNvSpPr/>
      </dsp:nvSpPr>
      <dsp:spPr>
        <a:xfrm>
          <a:off x="333976" y="3010730"/>
          <a:ext cx="607230" cy="60723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B58B1CA-4929-4BA5-B818-69D291FBFE6D}">
      <dsp:nvSpPr>
        <dsp:cNvPr id="0" name=""/>
        <dsp:cNvSpPr/>
      </dsp:nvSpPr>
      <dsp:spPr>
        <a:xfrm>
          <a:off x="1275184" y="2762317"/>
          <a:ext cx="5006688" cy="1104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6846" tIns="116846" rIns="116846" bIns="116846" numCol="1" spcCol="1270" anchor="ctr" anchorCtr="0">
          <a:noAutofit/>
        </a:bodyPr>
        <a:lstStyle/>
        <a:p>
          <a:pPr marL="0" lvl="0" indent="0" algn="l" defTabSz="977900">
            <a:lnSpc>
              <a:spcPct val="100000"/>
            </a:lnSpc>
            <a:spcBef>
              <a:spcPct val="0"/>
            </a:spcBef>
            <a:spcAft>
              <a:spcPct val="35000"/>
            </a:spcAft>
            <a:buNone/>
          </a:pPr>
          <a:r>
            <a:rPr lang="en-US" sz="2200" kern="1200"/>
            <a:t>In spite of the above examples..</a:t>
          </a:r>
        </a:p>
      </dsp:txBody>
      <dsp:txXfrm>
        <a:off x="1275184" y="2762317"/>
        <a:ext cx="5006688" cy="1104055"/>
      </dsp:txXfrm>
    </dsp:sp>
    <dsp:sp modelId="{05F58F17-7484-46E5-B67A-C68E73753E78}">
      <dsp:nvSpPr>
        <dsp:cNvPr id="0" name=""/>
        <dsp:cNvSpPr/>
      </dsp:nvSpPr>
      <dsp:spPr>
        <a:xfrm>
          <a:off x="0" y="4142387"/>
          <a:ext cx="6281873" cy="110405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CA6D081-2A25-48E4-B9C4-68855688C0C4}">
      <dsp:nvSpPr>
        <dsp:cNvPr id="0" name=""/>
        <dsp:cNvSpPr/>
      </dsp:nvSpPr>
      <dsp:spPr>
        <a:xfrm>
          <a:off x="333976" y="4390800"/>
          <a:ext cx="607230" cy="60723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6124C8C-B56F-4FAC-8E7A-445798E7177F}">
      <dsp:nvSpPr>
        <dsp:cNvPr id="0" name=""/>
        <dsp:cNvSpPr/>
      </dsp:nvSpPr>
      <dsp:spPr>
        <a:xfrm>
          <a:off x="1275184" y="4142387"/>
          <a:ext cx="5006688" cy="1104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6846" tIns="116846" rIns="116846" bIns="116846" numCol="1" spcCol="1270" anchor="ctr" anchorCtr="0">
          <a:noAutofit/>
        </a:bodyPr>
        <a:lstStyle/>
        <a:p>
          <a:pPr marL="0" lvl="0" indent="0" algn="l" defTabSz="977900">
            <a:lnSpc>
              <a:spcPct val="100000"/>
            </a:lnSpc>
            <a:spcBef>
              <a:spcPct val="0"/>
            </a:spcBef>
            <a:spcAft>
              <a:spcPct val="35000"/>
            </a:spcAft>
            <a:buNone/>
          </a:pPr>
          <a:r>
            <a:rPr lang="en-US" sz="2200" kern="1200"/>
            <a:t>On the other hand…</a:t>
          </a:r>
        </a:p>
      </dsp:txBody>
      <dsp:txXfrm>
        <a:off x="1275184" y="4142387"/>
        <a:ext cx="5006688" cy="1104055"/>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C977EB-13EF-4A5E-96C4-98D015142D88}">
      <dsp:nvSpPr>
        <dsp:cNvPr id="0" name=""/>
        <dsp:cNvSpPr/>
      </dsp:nvSpPr>
      <dsp:spPr>
        <a:xfrm>
          <a:off x="206" y="591027"/>
          <a:ext cx="2494224" cy="2993069"/>
        </a:xfrm>
        <a:prstGeom prst="rect">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246374" tIns="0" rIns="246374" bIns="330200" numCol="1" spcCol="1270" anchor="t" anchorCtr="0">
          <a:noAutofit/>
        </a:bodyPr>
        <a:lstStyle/>
        <a:p>
          <a:pPr marL="0" lvl="0" indent="0" algn="l" defTabSz="800100">
            <a:lnSpc>
              <a:spcPct val="90000"/>
            </a:lnSpc>
            <a:spcBef>
              <a:spcPct val="0"/>
            </a:spcBef>
            <a:spcAft>
              <a:spcPct val="35000"/>
            </a:spcAft>
            <a:buNone/>
          </a:pPr>
          <a:r>
            <a:rPr lang="en-US" sz="1800" kern="1200"/>
            <a:t>analyze the comparisons between google maps and introductions / conclusions</a:t>
          </a:r>
        </a:p>
      </dsp:txBody>
      <dsp:txXfrm>
        <a:off x="206" y="1788255"/>
        <a:ext cx="2494224" cy="1795841"/>
      </dsp:txXfrm>
    </dsp:sp>
    <dsp:sp modelId="{49002E92-2EC9-4196-993F-65CED74BA316}">
      <dsp:nvSpPr>
        <dsp:cNvPr id="0" name=""/>
        <dsp:cNvSpPr/>
      </dsp:nvSpPr>
      <dsp:spPr>
        <a:xfrm>
          <a:off x="206" y="591027"/>
          <a:ext cx="2494224" cy="1197227"/>
        </a:xfrm>
        <a:prstGeom prst="rect">
          <a:avLst/>
        </a:prstGeom>
        <a:noFill/>
        <a:ln w="15875" cap="flat" cmpd="sng" algn="ctr">
          <a:noFill/>
          <a:prstDash val="solid"/>
        </a:ln>
        <a:effectLst/>
        <a:sp3d/>
      </dsp:spPr>
      <dsp:style>
        <a:lnRef idx="2">
          <a:scrgbClr r="0" g="0" b="0"/>
        </a:lnRef>
        <a:fillRef idx="1">
          <a:scrgbClr r="0" g="0" b="0"/>
        </a:fillRef>
        <a:effectRef idx="1">
          <a:scrgbClr r="0" g="0" b="0"/>
        </a:effectRef>
        <a:fontRef idx="minor">
          <a:schemeClr val="lt1"/>
        </a:fontRef>
      </dsp:style>
      <dsp:txBody>
        <a:bodyPr spcFirstLastPara="0" vert="horz" wrap="square" lIns="246374" tIns="165100" rIns="246374" bIns="165100" numCol="1" spcCol="1270" anchor="ctr" anchorCtr="0">
          <a:noAutofit/>
        </a:bodyPr>
        <a:lstStyle/>
        <a:p>
          <a:pPr marL="0" lvl="0" indent="0" algn="l" defTabSz="2844800">
            <a:lnSpc>
              <a:spcPct val="90000"/>
            </a:lnSpc>
            <a:spcBef>
              <a:spcPct val="0"/>
            </a:spcBef>
            <a:spcAft>
              <a:spcPct val="35000"/>
            </a:spcAft>
            <a:buNone/>
          </a:pPr>
          <a:r>
            <a:rPr lang="en-US" sz="6400" kern="1200"/>
            <a:t>01</a:t>
          </a:r>
        </a:p>
      </dsp:txBody>
      <dsp:txXfrm>
        <a:off x="206" y="591027"/>
        <a:ext cx="2494224" cy="1197227"/>
      </dsp:txXfrm>
    </dsp:sp>
    <dsp:sp modelId="{98391A29-CEF2-4807-A6AA-BA23F095B6F5}">
      <dsp:nvSpPr>
        <dsp:cNvPr id="0" name=""/>
        <dsp:cNvSpPr/>
      </dsp:nvSpPr>
      <dsp:spPr>
        <a:xfrm>
          <a:off x="2693969" y="591027"/>
          <a:ext cx="2494224" cy="2993069"/>
        </a:xfrm>
        <a:prstGeom prst="rect">
          <a:avLst/>
        </a:prstGeom>
        <a:solidFill>
          <a:schemeClr val="accent2">
            <a:hueOff val="1266638"/>
            <a:satOff val="1444"/>
            <a:lumOff val="2288"/>
            <a:alphaOff val="0"/>
          </a:schemeClr>
        </a:solidFill>
        <a:ln w="15875" cap="flat" cmpd="sng" algn="ctr">
          <a:solidFill>
            <a:schemeClr val="accent2">
              <a:hueOff val="1266638"/>
              <a:satOff val="1444"/>
              <a:lumOff val="2288"/>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246374" tIns="0" rIns="246374" bIns="330200" numCol="1" spcCol="1270" anchor="t" anchorCtr="0">
          <a:noAutofit/>
        </a:bodyPr>
        <a:lstStyle/>
        <a:p>
          <a:pPr marL="0" lvl="0" indent="0" algn="l" defTabSz="800100">
            <a:lnSpc>
              <a:spcPct val="90000"/>
            </a:lnSpc>
            <a:spcBef>
              <a:spcPct val="0"/>
            </a:spcBef>
            <a:spcAft>
              <a:spcPct val="35000"/>
            </a:spcAft>
            <a:buNone/>
          </a:pPr>
          <a:r>
            <a:rPr lang="en-US" sz="1800" kern="1200" dirty="0"/>
            <a:t>identify the techniques used in an introduction or a conclusion</a:t>
          </a:r>
        </a:p>
      </dsp:txBody>
      <dsp:txXfrm>
        <a:off x="2693969" y="1788255"/>
        <a:ext cx="2494224" cy="1795841"/>
      </dsp:txXfrm>
    </dsp:sp>
    <dsp:sp modelId="{986F1D67-59B4-453C-B15B-430520471F92}">
      <dsp:nvSpPr>
        <dsp:cNvPr id="0" name=""/>
        <dsp:cNvSpPr/>
      </dsp:nvSpPr>
      <dsp:spPr>
        <a:xfrm>
          <a:off x="2693969" y="591027"/>
          <a:ext cx="2494224" cy="1197227"/>
        </a:xfrm>
        <a:prstGeom prst="rect">
          <a:avLst/>
        </a:prstGeom>
        <a:noFill/>
        <a:ln w="15875" cap="flat" cmpd="sng" algn="ctr">
          <a:noFill/>
          <a:prstDash val="solid"/>
        </a:ln>
        <a:effectLst/>
        <a:sp3d/>
      </dsp:spPr>
      <dsp:style>
        <a:lnRef idx="2">
          <a:scrgbClr r="0" g="0" b="0"/>
        </a:lnRef>
        <a:fillRef idx="1">
          <a:scrgbClr r="0" g="0" b="0"/>
        </a:fillRef>
        <a:effectRef idx="1">
          <a:scrgbClr r="0" g="0" b="0"/>
        </a:effectRef>
        <a:fontRef idx="minor">
          <a:schemeClr val="lt1"/>
        </a:fontRef>
      </dsp:style>
      <dsp:txBody>
        <a:bodyPr spcFirstLastPara="0" vert="horz" wrap="square" lIns="246374" tIns="165100" rIns="246374" bIns="165100" numCol="1" spcCol="1270" anchor="ctr" anchorCtr="0">
          <a:noAutofit/>
        </a:bodyPr>
        <a:lstStyle/>
        <a:p>
          <a:pPr marL="0" lvl="0" indent="0" algn="l" defTabSz="2844800">
            <a:lnSpc>
              <a:spcPct val="90000"/>
            </a:lnSpc>
            <a:spcBef>
              <a:spcPct val="0"/>
            </a:spcBef>
            <a:spcAft>
              <a:spcPct val="35000"/>
            </a:spcAft>
            <a:buNone/>
          </a:pPr>
          <a:r>
            <a:rPr lang="en-US" sz="6400" kern="1200"/>
            <a:t>02</a:t>
          </a:r>
        </a:p>
      </dsp:txBody>
      <dsp:txXfrm>
        <a:off x="2693969" y="591027"/>
        <a:ext cx="2494224" cy="1197227"/>
      </dsp:txXfrm>
    </dsp:sp>
    <dsp:sp modelId="{3BCB34C6-EBFE-41DA-B9FB-EF0A2C9DF91F}">
      <dsp:nvSpPr>
        <dsp:cNvPr id="0" name=""/>
        <dsp:cNvSpPr/>
      </dsp:nvSpPr>
      <dsp:spPr>
        <a:xfrm>
          <a:off x="5387731" y="591027"/>
          <a:ext cx="2494224" cy="2993069"/>
        </a:xfrm>
        <a:prstGeom prst="rect">
          <a:avLst/>
        </a:prstGeom>
        <a:solidFill>
          <a:schemeClr val="accent2">
            <a:hueOff val="2533276"/>
            <a:satOff val="2889"/>
            <a:lumOff val="4575"/>
            <a:alphaOff val="0"/>
          </a:schemeClr>
        </a:solidFill>
        <a:ln w="15875" cap="flat" cmpd="sng" algn="ctr">
          <a:solidFill>
            <a:schemeClr val="accent2">
              <a:hueOff val="2533276"/>
              <a:satOff val="2889"/>
              <a:lumOff val="4575"/>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246374" tIns="0" rIns="246374" bIns="330200" numCol="1" spcCol="1270" anchor="t" anchorCtr="0">
          <a:noAutofit/>
        </a:bodyPr>
        <a:lstStyle/>
        <a:p>
          <a:pPr marL="0" lvl="0" indent="0" algn="l" defTabSz="800100">
            <a:lnSpc>
              <a:spcPct val="90000"/>
            </a:lnSpc>
            <a:spcBef>
              <a:spcPct val="0"/>
            </a:spcBef>
            <a:spcAft>
              <a:spcPct val="35000"/>
            </a:spcAft>
            <a:buNone/>
          </a:pPr>
          <a:r>
            <a:rPr lang="en-US" sz="1800" kern="1200" dirty="0"/>
            <a:t>analyze introductions and conclusions for their value</a:t>
          </a:r>
        </a:p>
      </dsp:txBody>
      <dsp:txXfrm>
        <a:off x="5387731" y="1788255"/>
        <a:ext cx="2494224" cy="1795841"/>
      </dsp:txXfrm>
    </dsp:sp>
    <dsp:sp modelId="{342A711A-DEB5-418A-AE58-72B0527A9465}">
      <dsp:nvSpPr>
        <dsp:cNvPr id="0" name=""/>
        <dsp:cNvSpPr/>
      </dsp:nvSpPr>
      <dsp:spPr>
        <a:xfrm>
          <a:off x="5387731" y="591027"/>
          <a:ext cx="2494224" cy="1197227"/>
        </a:xfrm>
        <a:prstGeom prst="rect">
          <a:avLst/>
        </a:prstGeom>
        <a:noFill/>
        <a:ln w="15875" cap="flat" cmpd="sng" algn="ctr">
          <a:noFill/>
          <a:prstDash val="solid"/>
        </a:ln>
        <a:effectLst/>
        <a:sp3d/>
      </dsp:spPr>
      <dsp:style>
        <a:lnRef idx="2">
          <a:scrgbClr r="0" g="0" b="0"/>
        </a:lnRef>
        <a:fillRef idx="1">
          <a:scrgbClr r="0" g="0" b="0"/>
        </a:fillRef>
        <a:effectRef idx="1">
          <a:scrgbClr r="0" g="0" b="0"/>
        </a:effectRef>
        <a:fontRef idx="minor">
          <a:schemeClr val="lt1"/>
        </a:fontRef>
      </dsp:style>
      <dsp:txBody>
        <a:bodyPr spcFirstLastPara="0" vert="horz" wrap="square" lIns="246374" tIns="165100" rIns="246374" bIns="165100" numCol="1" spcCol="1270" anchor="ctr" anchorCtr="0">
          <a:noAutofit/>
        </a:bodyPr>
        <a:lstStyle/>
        <a:p>
          <a:pPr marL="0" lvl="0" indent="0" algn="l" defTabSz="2844800">
            <a:lnSpc>
              <a:spcPct val="90000"/>
            </a:lnSpc>
            <a:spcBef>
              <a:spcPct val="0"/>
            </a:spcBef>
            <a:spcAft>
              <a:spcPct val="35000"/>
            </a:spcAft>
            <a:buNone/>
          </a:pPr>
          <a:r>
            <a:rPr lang="en-US" sz="6400" kern="1200"/>
            <a:t>03</a:t>
          </a:r>
        </a:p>
      </dsp:txBody>
      <dsp:txXfrm>
        <a:off x="5387731" y="591027"/>
        <a:ext cx="2494224" cy="1197227"/>
      </dsp:txXfrm>
    </dsp:sp>
    <dsp:sp modelId="{CB98B136-5BBA-45F6-8C21-71A359A7A092}">
      <dsp:nvSpPr>
        <dsp:cNvPr id="0" name=""/>
        <dsp:cNvSpPr/>
      </dsp:nvSpPr>
      <dsp:spPr>
        <a:xfrm>
          <a:off x="8081493" y="591027"/>
          <a:ext cx="2494224" cy="2993069"/>
        </a:xfrm>
        <a:prstGeom prst="rect">
          <a:avLst/>
        </a:prstGeom>
        <a:solidFill>
          <a:schemeClr val="accent2">
            <a:hueOff val="3799914"/>
            <a:satOff val="4333"/>
            <a:lumOff val="6863"/>
            <a:alphaOff val="0"/>
          </a:schemeClr>
        </a:solidFill>
        <a:ln w="15875" cap="flat" cmpd="sng" algn="ctr">
          <a:solidFill>
            <a:schemeClr val="accent2">
              <a:hueOff val="3799914"/>
              <a:satOff val="4333"/>
              <a:lumOff val="6863"/>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246374" tIns="0" rIns="246374" bIns="330200" numCol="1" spcCol="1270" anchor="t" anchorCtr="0">
          <a:noAutofit/>
        </a:bodyPr>
        <a:lstStyle/>
        <a:p>
          <a:pPr marL="0" lvl="0" indent="0" algn="l" defTabSz="800100">
            <a:lnSpc>
              <a:spcPct val="90000"/>
            </a:lnSpc>
            <a:spcBef>
              <a:spcPct val="0"/>
            </a:spcBef>
            <a:spcAft>
              <a:spcPct val="35000"/>
            </a:spcAft>
            <a:buNone/>
          </a:pPr>
          <a:r>
            <a:rPr lang="en-US" sz="1800" kern="1200" dirty="0"/>
            <a:t>write successful introductions and conclusions</a:t>
          </a:r>
        </a:p>
      </dsp:txBody>
      <dsp:txXfrm>
        <a:off x="8081493" y="1788255"/>
        <a:ext cx="2494224" cy="1795841"/>
      </dsp:txXfrm>
    </dsp:sp>
    <dsp:sp modelId="{D227CB94-480A-433A-A1B6-F3985FE3286B}">
      <dsp:nvSpPr>
        <dsp:cNvPr id="0" name=""/>
        <dsp:cNvSpPr/>
      </dsp:nvSpPr>
      <dsp:spPr>
        <a:xfrm>
          <a:off x="8081493" y="591027"/>
          <a:ext cx="2494224" cy="1197227"/>
        </a:xfrm>
        <a:prstGeom prst="rect">
          <a:avLst/>
        </a:prstGeom>
        <a:noFill/>
        <a:ln w="15875" cap="flat" cmpd="sng" algn="ctr">
          <a:noFill/>
          <a:prstDash val="solid"/>
        </a:ln>
        <a:effectLst/>
        <a:sp3d/>
      </dsp:spPr>
      <dsp:style>
        <a:lnRef idx="2">
          <a:scrgbClr r="0" g="0" b="0"/>
        </a:lnRef>
        <a:fillRef idx="1">
          <a:scrgbClr r="0" g="0" b="0"/>
        </a:fillRef>
        <a:effectRef idx="1">
          <a:scrgbClr r="0" g="0" b="0"/>
        </a:effectRef>
        <a:fontRef idx="minor">
          <a:schemeClr val="lt1"/>
        </a:fontRef>
      </dsp:style>
      <dsp:txBody>
        <a:bodyPr spcFirstLastPara="0" vert="horz" wrap="square" lIns="246374" tIns="165100" rIns="246374" bIns="165100" numCol="1" spcCol="1270" anchor="ctr" anchorCtr="0">
          <a:noAutofit/>
        </a:bodyPr>
        <a:lstStyle/>
        <a:p>
          <a:pPr marL="0" lvl="0" indent="0" algn="l" defTabSz="2844800">
            <a:lnSpc>
              <a:spcPct val="90000"/>
            </a:lnSpc>
            <a:spcBef>
              <a:spcPct val="0"/>
            </a:spcBef>
            <a:spcAft>
              <a:spcPct val="35000"/>
            </a:spcAft>
            <a:buNone/>
          </a:pPr>
          <a:r>
            <a:rPr lang="en-US" sz="6400" kern="1200"/>
            <a:t>04</a:t>
          </a:r>
        </a:p>
      </dsp:txBody>
      <dsp:txXfrm>
        <a:off x="8081493" y="591027"/>
        <a:ext cx="2494224" cy="1197227"/>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98A27C-50A9-466F-BBCA-6B14DC33DCF0}">
      <dsp:nvSpPr>
        <dsp:cNvPr id="0" name=""/>
        <dsp:cNvSpPr/>
      </dsp:nvSpPr>
      <dsp:spPr>
        <a:xfrm>
          <a:off x="924083" y="491669"/>
          <a:ext cx="620947" cy="620947"/>
        </a:xfrm>
        <a:prstGeom prst="rect">
          <a:avLst/>
        </a:prstGeom>
        <a:blipFill>
          <a:blip xmlns:r="http://schemas.openxmlformats.org/officeDocument/2006/relationships" r:embed="rId1" cstate="hq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59262E7-9AAA-4C30-878C-A48F9DBF388E}">
      <dsp:nvSpPr>
        <dsp:cNvPr id="0" name=""/>
        <dsp:cNvSpPr/>
      </dsp:nvSpPr>
      <dsp:spPr>
        <a:xfrm>
          <a:off x="544615" y="1363124"/>
          <a:ext cx="1379882" cy="5519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pPr>
          <a:r>
            <a:rPr lang="en-US" sz="1400" kern="1200"/>
            <a:t>Starting point</a:t>
          </a:r>
        </a:p>
      </dsp:txBody>
      <dsp:txXfrm>
        <a:off x="544615" y="1363124"/>
        <a:ext cx="1379882" cy="551953"/>
      </dsp:txXfrm>
    </dsp:sp>
    <dsp:sp modelId="{B49E3F32-D85B-4398-8CF1-69AE9B5888D3}">
      <dsp:nvSpPr>
        <dsp:cNvPr id="0" name=""/>
        <dsp:cNvSpPr/>
      </dsp:nvSpPr>
      <dsp:spPr>
        <a:xfrm>
          <a:off x="2545445" y="491669"/>
          <a:ext cx="620947" cy="620947"/>
        </a:xfrm>
        <a:prstGeom prst="rect">
          <a:avLst/>
        </a:prstGeom>
        <a:blipFill>
          <a:blip xmlns:r="http://schemas.openxmlformats.org/officeDocument/2006/relationships"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5043FE0-D425-4776-8F46-FD207F35437B}">
      <dsp:nvSpPr>
        <dsp:cNvPr id="0" name=""/>
        <dsp:cNvSpPr/>
      </dsp:nvSpPr>
      <dsp:spPr>
        <a:xfrm>
          <a:off x="2165977" y="1363124"/>
          <a:ext cx="1379882" cy="5519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pPr>
          <a:r>
            <a:rPr lang="en-US" sz="1400" kern="1200"/>
            <a:t>Destination</a:t>
          </a:r>
        </a:p>
      </dsp:txBody>
      <dsp:txXfrm>
        <a:off x="2165977" y="1363124"/>
        <a:ext cx="1379882" cy="551953"/>
      </dsp:txXfrm>
    </dsp:sp>
    <dsp:sp modelId="{A83496C7-1199-4ACB-A6B7-96A2FD915570}">
      <dsp:nvSpPr>
        <dsp:cNvPr id="0" name=""/>
        <dsp:cNvSpPr/>
      </dsp:nvSpPr>
      <dsp:spPr>
        <a:xfrm>
          <a:off x="4166807" y="491669"/>
          <a:ext cx="620947" cy="620947"/>
        </a:xfrm>
        <a:prstGeom prst="rect">
          <a:avLst/>
        </a:prstGeom>
        <a:blipFill>
          <a:blip xmlns:r="http://schemas.openxmlformats.org/officeDocument/2006/relationships" r:embed="rId5" cstate="hq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14D7709-F477-428E-8EDA-C69C2EEE12C4}">
      <dsp:nvSpPr>
        <dsp:cNvPr id="0" name=""/>
        <dsp:cNvSpPr/>
      </dsp:nvSpPr>
      <dsp:spPr>
        <a:xfrm>
          <a:off x="3787339" y="1363124"/>
          <a:ext cx="1379882" cy="5519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pPr>
          <a:r>
            <a:rPr lang="en-US" sz="1400" kern="1200"/>
            <a:t>Different routes available</a:t>
          </a:r>
        </a:p>
      </dsp:txBody>
      <dsp:txXfrm>
        <a:off x="3787339" y="1363124"/>
        <a:ext cx="1379882" cy="551953"/>
      </dsp:txXfrm>
    </dsp:sp>
    <dsp:sp modelId="{BEEA1F6A-D633-4EAE-8808-53F77F1926C6}">
      <dsp:nvSpPr>
        <dsp:cNvPr id="0" name=""/>
        <dsp:cNvSpPr/>
      </dsp:nvSpPr>
      <dsp:spPr>
        <a:xfrm>
          <a:off x="5788170" y="491669"/>
          <a:ext cx="620947" cy="620947"/>
        </a:xfrm>
        <a:prstGeom prst="rect">
          <a:avLst/>
        </a:prstGeom>
        <a:blipFill>
          <a:blip xmlns:r="http://schemas.openxmlformats.org/officeDocument/2006/relationships" r:embed="rId7" cstate="hq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89A43B1-B591-4CE4-B2D1-DF1B550EAB55}">
      <dsp:nvSpPr>
        <dsp:cNvPr id="0" name=""/>
        <dsp:cNvSpPr/>
      </dsp:nvSpPr>
      <dsp:spPr>
        <a:xfrm>
          <a:off x="5408702" y="1363124"/>
          <a:ext cx="1379882" cy="5519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pPr>
          <a:r>
            <a:rPr lang="en-US" sz="1400" kern="1200"/>
            <a:t>Types of transportation</a:t>
          </a:r>
        </a:p>
      </dsp:txBody>
      <dsp:txXfrm>
        <a:off x="5408702" y="1363124"/>
        <a:ext cx="1379882" cy="551953"/>
      </dsp:txXfrm>
    </dsp:sp>
    <dsp:sp modelId="{04A102AC-A152-4B79-8699-69607EA072AB}">
      <dsp:nvSpPr>
        <dsp:cNvPr id="0" name=""/>
        <dsp:cNvSpPr/>
      </dsp:nvSpPr>
      <dsp:spPr>
        <a:xfrm>
          <a:off x="7409532" y="491669"/>
          <a:ext cx="620947" cy="620947"/>
        </a:xfrm>
        <a:prstGeom prst="rect">
          <a:avLst/>
        </a:prstGeom>
        <a:blipFill>
          <a:blip xmlns:r="http://schemas.openxmlformats.org/officeDocument/2006/relationships" r:embed="rId9" cstate="hq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281169E-DAD5-4AB7-93B7-6F5AABA865FD}">
      <dsp:nvSpPr>
        <dsp:cNvPr id="0" name=""/>
        <dsp:cNvSpPr/>
      </dsp:nvSpPr>
      <dsp:spPr>
        <a:xfrm>
          <a:off x="7030064" y="1363124"/>
          <a:ext cx="1379882" cy="5519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pPr>
          <a:r>
            <a:rPr lang="en-US" sz="1400" kern="1200"/>
            <a:t>The surrounding area on the map</a:t>
          </a:r>
        </a:p>
      </dsp:txBody>
      <dsp:txXfrm>
        <a:off x="7030064" y="1363124"/>
        <a:ext cx="1379882" cy="551953"/>
      </dsp:txXfrm>
    </dsp:sp>
    <dsp:sp modelId="{D10BD7C4-3959-4CBB-9E6A-D94CA74A30D2}">
      <dsp:nvSpPr>
        <dsp:cNvPr id="0" name=""/>
        <dsp:cNvSpPr/>
      </dsp:nvSpPr>
      <dsp:spPr>
        <a:xfrm>
          <a:off x="9030894" y="491669"/>
          <a:ext cx="620947" cy="620947"/>
        </a:xfrm>
        <a:prstGeom prst="rect">
          <a:avLst/>
        </a:prstGeom>
        <a:blipFill>
          <a:blip xmlns:r="http://schemas.openxmlformats.org/officeDocument/2006/relationships" r:embed="rId11" cstate="hq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365DE74-6B3F-4759-8AE3-A3944E4139F4}">
      <dsp:nvSpPr>
        <dsp:cNvPr id="0" name=""/>
        <dsp:cNvSpPr/>
      </dsp:nvSpPr>
      <dsp:spPr>
        <a:xfrm>
          <a:off x="8651426" y="1363124"/>
          <a:ext cx="1379882" cy="5519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pPr>
          <a:r>
            <a:rPr lang="en-US" sz="1400" kern="1200" dirty="0"/>
            <a:t>Major landmarks</a:t>
          </a:r>
        </a:p>
      </dsp:txBody>
      <dsp:txXfrm>
        <a:off x="8651426" y="1363124"/>
        <a:ext cx="1379882" cy="551953"/>
      </dsp:txXfrm>
    </dsp:sp>
    <dsp:sp modelId="{BF4826E1-9180-4FCF-94DA-5317255001FD}">
      <dsp:nvSpPr>
        <dsp:cNvPr id="0" name=""/>
        <dsp:cNvSpPr/>
      </dsp:nvSpPr>
      <dsp:spPr>
        <a:xfrm>
          <a:off x="4166807" y="2260047"/>
          <a:ext cx="620947" cy="620947"/>
        </a:xfrm>
        <a:prstGeom prst="rect">
          <a:avLst/>
        </a:prstGeom>
        <a:blipFill>
          <a:blip xmlns:r="http://schemas.openxmlformats.org/officeDocument/2006/relationships" r:embed="rId13" cstate="hq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803F750-8816-4A53-A433-D80914CE4DDF}">
      <dsp:nvSpPr>
        <dsp:cNvPr id="0" name=""/>
        <dsp:cNvSpPr/>
      </dsp:nvSpPr>
      <dsp:spPr>
        <a:xfrm>
          <a:off x="3787339" y="3131502"/>
          <a:ext cx="1379882" cy="5519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pPr>
          <a:r>
            <a:rPr lang="en-US" sz="1400" kern="1200"/>
            <a:t>Distance and time to travel</a:t>
          </a:r>
        </a:p>
      </dsp:txBody>
      <dsp:txXfrm>
        <a:off x="3787339" y="3131502"/>
        <a:ext cx="1379882" cy="551953"/>
      </dsp:txXfrm>
    </dsp:sp>
    <dsp:sp modelId="{5E6D481D-694A-46E9-8F63-B7C7C80BDEA3}">
      <dsp:nvSpPr>
        <dsp:cNvPr id="0" name=""/>
        <dsp:cNvSpPr/>
      </dsp:nvSpPr>
      <dsp:spPr>
        <a:xfrm>
          <a:off x="5788170" y="2260047"/>
          <a:ext cx="620947" cy="620947"/>
        </a:xfrm>
        <a:prstGeom prst="rect">
          <a:avLst/>
        </a:prstGeom>
        <a:blipFill>
          <a:blip xmlns:r="http://schemas.openxmlformats.org/officeDocument/2006/relationships" r:embed="rId15" cstate="hqprint">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DF020E2-368A-43BF-83B3-945DB76390AA}">
      <dsp:nvSpPr>
        <dsp:cNvPr id="0" name=""/>
        <dsp:cNvSpPr/>
      </dsp:nvSpPr>
      <dsp:spPr>
        <a:xfrm>
          <a:off x="5408702" y="3131502"/>
          <a:ext cx="1379882" cy="5519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pPr>
          <a:r>
            <a:rPr lang="en-US" sz="1400" kern="1200"/>
            <a:t>Turn by turn instructions</a:t>
          </a:r>
        </a:p>
      </dsp:txBody>
      <dsp:txXfrm>
        <a:off x="5408702" y="3131502"/>
        <a:ext cx="1379882" cy="551953"/>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FE1EB3-970A-4BB0-BFC1-81B73F592ED0}">
      <dsp:nvSpPr>
        <dsp:cNvPr id="0" name=""/>
        <dsp:cNvSpPr/>
      </dsp:nvSpPr>
      <dsp:spPr>
        <a:xfrm>
          <a:off x="0" y="137403"/>
          <a:ext cx="5821767" cy="694980"/>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Only enough context to understand our place in the world</a:t>
          </a:r>
        </a:p>
      </dsp:txBody>
      <dsp:txXfrm>
        <a:off x="33926" y="171329"/>
        <a:ext cx="5753915" cy="627128"/>
      </dsp:txXfrm>
    </dsp:sp>
    <dsp:sp modelId="{8096B138-1E20-404F-85E2-8AABFC5ACF36}">
      <dsp:nvSpPr>
        <dsp:cNvPr id="0" name=""/>
        <dsp:cNvSpPr/>
      </dsp:nvSpPr>
      <dsp:spPr>
        <a:xfrm>
          <a:off x="0" y="884223"/>
          <a:ext cx="5821767" cy="694980"/>
        </a:xfrm>
        <a:prstGeom prst="roundRect">
          <a:avLst/>
        </a:prstGeom>
        <a:solidFill>
          <a:schemeClr val="accent2">
            <a:hueOff val="949978"/>
            <a:satOff val="1083"/>
            <a:lumOff val="1716"/>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The specific starting knowledge</a:t>
          </a:r>
        </a:p>
      </dsp:txBody>
      <dsp:txXfrm>
        <a:off x="33926" y="918149"/>
        <a:ext cx="5753915" cy="627128"/>
      </dsp:txXfrm>
    </dsp:sp>
    <dsp:sp modelId="{07D30F47-249D-4D00-A205-59FCD1AAACE3}">
      <dsp:nvSpPr>
        <dsp:cNvPr id="0" name=""/>
        <dsp:cNvSpPr/>
      </dsp:nvSpPr>
      <dsp:spPr>
        <a:xfrm>
          <a:off x="0" y="1579203"/>
          <a:ext cx="5821767" cy="7079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4841" tIns="22860" rIns="128016" bIns="22860" numCol="1" spcCol="1270" anchor="t" anchorCtr="0">
          <a:noAutofit/>
        </a:bodyPr>
        <a:lstStyle/>
        <a:p>
          <a:pPr marL="114300" lvl="1" indent="-114300" algn="l" defTabSz="622300">
            <a:lnSpc>
              <a:spcPct val="90000"/>
            </a:lnSpc>
            <a:spcBef>
              <a:spcPct val="0"/>
            </a:spcBef>
            <a:spcAft>
              <a:spcPct val="20000"/>
            </a:spcAft>
            <a:buChar char="•"/>
          </a:pPr>
          <a:r>
            <a:rPr lang="en-US" sz="1400" kern="1200" dirty="0"/>
            <a:t>Orientation</a:t>
          </a:r>
        </a:p>
        <a:p>
          <a:pPr marL="114300" lvl="1" indent="-114300" algn="l" defTabSz="622300">
            <a:lnSpc>
              <a:spcPct val="90000"/>
            </a:lnSpc>
            <a:spcBef>
              <a:spcPct val="0"/>
            </a:spcBef>
            <a:spcAft>
              <a:spcPct val="20000"/>
            </a:spcAft>
            <a:buChar char="•"/>
          </a:pPr>
          <a:r>
            <a:rPr lang="en-US" sz="1400" kern="1200"/>
            <a:t>Mode of transportation</a:t>
          </a:r>
        </a:p>
        <a:p>
          <a:pPr marL="114300" lvl="1" indent="-114300" algn="l" defTabSz="622300">
            <a:lnSpc>
              <a:spcPct val="90000"/>
            </a:lnSpc>
            <a:spcBef>
              <a:spcPct val="0"/>
            </a:spcBef>
            <a:spcAft>
              <a:spcPct val="20000"/>
            </a:spcAft>
            <a:buChar char="•"/>
          </a:pPr>
          <a:r>
            <a:rPr lang="en-US" sz="1400" kern="1200" dirty="0"/>
            <a:t>Time to destination and mileage</a:t>
          </a:r>
        </a:p>
      </dsp:txBody>
      <dsp:txXfrm>
        <a:off x="0" y="1579203"/>
        <a:ext cx="5821767" cy="707940"/>
      </dsp:txXfrm>
    </dsp:sp>
    <dsp:sp modelId="{C68BDE58-DCF5-4B66-BFB1-816A7F809978}">
      <dsp:nvSpPr>
        <dsp:cNvPr id="0" name=""/>
        <dsp:cNvSpPr/>
      </dsp:nvSpPr>
      <dsp:spPr>
        <a:xfrm>
          <a:off x="0" y="2287143"/>
          <a:ext cx="5821767" cy="694980"/>
        </a:xfrm>
        <a:prstGeom prst="roundRect">
          <a:avLst/>
        </a:prstGeom>
        <a:solidFill>
          <a:schemeClr val="accent2">
            <a:hueOff val="1899957"/>
            <a:satOff val="2167"/>
            <a:lumOff val="3431"/>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The specific location of the end</a:t>
          </a:r>
        </a:p>
      </dsp:txBody>
      <dsp:txXfrm>
        <a:off x="33926" y="2321069"/>
        <a:ext cx="5753915" cy="627128"/>
      </dsp:txXfrm>
    </dsp:sp>
    <dsp:sp modelId="{03E2EE3A-16A4-4447-8FFC-197A826EF3C3}">
      <dsp:nvSpPr>
        <dsp:cNvPr id="0" name=""/>
        <dsp:cNvSpPr/>
      </dsp:nvSpPr>
      <dsp:spPr>
        <a:xfrm>
          <a:off x="0" y="2982123"/>
          <a:ext cx="5821767" cy="4284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4841" tIns="22860" rIns="128016" bIns="22860" numCol="1" spcCol="1270" anchor="t" anchorCtr="0">
          <a:noAutofit/>
        </a:bodyPr>
        <a:lstStyle/>
        <a:p>
          <a:pPr marL="114300" lvl="1" indent="-114300" algn="l" defTabSz="622300">
            <a:lnSpc>
              <a:spcPct val="90000"/>
            </a:lnSpc>
            <a:spcBef>
              <a:spcPct val="0"/>
            </a:spcBef>
            <a:spcAft>
              <a:spcPct val="20000"/>
            </a:spcAft>
            <a:buChar char="•"/>
          </a:pPr>
          <a:r>
            <a:rPr lang="en-US" sz="1400" kern="1200"/>
            <a:t>With a report of the actual distance and time (comparative to the starting assumptions)</a:t>
          </a:r>
        </a:p>
      </dsp:txBody>
      <dsp:txXfrm>
        <a:off x="0" y="2982123"/>
        <a:ext cx="5821767" cy="428490"/>
      </dsp:txXfrm>
    </dsp:sp>
    <dsp:sp modelId="{F38A1685-C56C-4097-ADEA-F99E78851B04}">
      <dsp:nvSpPr>
        <dsp:cNvPr id="0" name=""/>
        <dsp:cNvSpPr/>
      </dsp:nvSpPr>
      <dsp:spPr>
        <a:xfrm>
          <a:off x="0" y="3410614"/>
          <a:ext cx="5821767" cy="694980"/>
        </a:xfrm>
        <a:prstGeom prst="roundRect">
          <a:avLst/>
        </a:prstGeom>
        <a:solidFill>
          <a:schemeClr val="accent2">
            <a:hueOff val="2849935"/>
            <a:satOff val="3250"/>
            <a:lumOff val="5147"/>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Only the directions necessary to approach this topic</a:t>
          </a:r>
        </a:p>
      </dsp:txBody>
      <dsp:txXfrm>
        <a:off x="33926" y="3444540"/>
        <a:ext cx="5753915" cy="627128"/>
      </dsp:txXfrm>
    </dsp:sp>
    <dsp:sp modelId="{B5855ACF-E725-49E5-BB92-E2523EA6625B}">
      <dsp:nvSpPr>
        <dsp:cNvPr id="0" name=""/>
        <dsp:cNvSpPr/>
      </dsp:nvSpPr>
      <dsp:spPr>
        <a:xfrm>
          <a:off x="0" y="4157434"/>
          <a:ext cx="5821767" cy="694980"/>
        </a:xfrm>
        <a:prstGeom prst="roundRect">
          <a:avLst/>
        </a:prstGeom>
        <a:solidFill>
          <a:schemeClr val="accent2">
            <a:hueOff val="3799914"/>
            <a:satOff val="4333"/>
            <a:lumOff val="686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But relevant contextual information along the way</a:t>
          </a:r>
        </a:p>
      </dsp:txBody>
      <dsp:txXfrm>
        <a:off x="33926" y="4191360"/>
        <a:ext cx="5753915" cy="627128"/>
      </dsp:txXfrm>
    </dsp:sp>
    <dsp:sp modelId="{6952BB84-361E-4FAA-9400-6AA9345E3FEC}">
      <dsp:nvSpPr>
        <dsp:cNvPr id="0" name=""/>
        <dsp:cNvSpPr/>
      </dsp:nvSpPr>
      <dsp:spPr>
        <a:xfrm>
          <a:off x="0" y="4852414"/>
          <a:ext cx="5821767" cy="2980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4841" tIns="22860" rIns="128016" bIns="22860" numCol="1" spcCol="1270" anchor="t" anchorCtr="0">
          <a:noAutofit/>
        </a:bodyPr>
        <a:lstStyle/>
        <a:p>
          <a:pPr marL="114300" lvl="1" indent="-114300" algn="l" defTabSz="622300">
            <a:lnSpc>
              <a:spcPct val="90000"/>
            </a:lnSpc>
            <a:spcBef>
              <a:spcPct val="0"/>
            </a:spcBef>
            <a:spcAft>
              <a:spcPct val="20000"/>
            </a:spcAft>
            <a:buChar char="•"/>
          </a:pPr>
          <a:r>
            <a:rPr lang="en-US" sz="1400" kern="1200"/>
            <a:t>Traffic, tolls, detours, alternate routes, locations along the way</a:t>
          </a:r>
        </a:p>
      </dsp:txBody>
      <dsp:txXfrm>
        <a:off x="0" y="4852414"/>
        <a:ext cx="5821767" cy="298080"/>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F2644C-387A-47BF-AAEB-3215C7584001}">
      <dsp:nvSpPr>
        <dsp:cNvPr id="0" name=""/>
        <dsp:cNvSpPr/>
      </dsp:nvSpPr>
      <dsp:spPr>
        <a:xfrm>
          <a:off x="100786" y="28835"/>
          <a:ext cx="899379" cy="899379"/>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8E5F17D-C29F-4F17-ABA9-BDD3E3C09D5A}">
      <dsp:nvSpPr>
        <dsp:cNvPr id="0" name=""/>
        <dsp:cNvSpPr/>
      </dsp:nvSpPr>
      <dsp:spPr>
        <a:xfrm>
          <a:off x="289656" y="217704"/>
          <a:ext cx="521640" cy="521640"/>
        </a:xfrm>
        <a:prstGeom prst="rect">
          <a:avLst/>
        </a:prstGeom>
        <a:blipFill>
          <a:blip xmlns:r="http://schemas.openxmlformats.org/officeDocument/2006/relationships" r:embed="rId1" cstate="hq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E5EFA81-DFAF-4789-9852-26AB915FDAB5}">
      <dsp:nvSpPr>
        <dsp:cNvPr id="0" name=""/>
        <dsp:cNvSpPr/>
      </dsp:nvSpPr>
      <dsp:spPr>
        <a:xfrm>
          <a:off x="1192890" y="28835"/>
          <a:ext cx="2119966" cy="8993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90000"/>
            </a:lnSpc>
            <a:spcBef>
              <a:spcPct val="0"/>
            </a:spcBef>
            <a:spcAft>
              <a:spcPct val="35000"/>
            </a:spcAft>
            <a:buNone/>
          </a:pPr>
          <a:r>
            <a:rPr lang="en-US" sz="1600" kern="1200"/>
            <a:t>(Starting Point)</a:t>
          </a:r>
          <a:br>
            <a:rPr lang="en-US" sz="1600" kern="1200"/>
          </a:br>
          <a:r>
            <a:rPr lang="en-US" sz="1600" kern="1200"/>
            <a:t>Reader’s current knowledge of the topic</a:t>
          </a:r>
        </a:p>
      </dsp:txBody>
      <dsp:txXfrm>
        <a:off x="1192890" y="28835"/>
        <a:ext cx="2119966" cy="899379"/>
      </dsp:txXfrm>
    </dsp:sp>
    <dsp:sp modelId="{DBCD8774-A8E1-421A-9D32-2E90F7B41170}">
      <dsp:nvSpPr>
        <dsp:cNvPr id="0" name=""/>
        <dsp:cNvSpPr/>
      </dsp:nvSpPr>
      <dsp:spPr>
        <a:xfrm>
          <a:off x="3682244" y="28835"/>
          <a:ext cx="899379" cy="899379"/>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3FE0C27-FDB0-4AA6-96CE-FF727DE46D73}">
      <dsp:nvSpPr>
        <dsp:cNvPr id="0" name=""/>
        <dsp:cNvSpPr/>
      </dsp:nvSpPr>
      <dsp:spPr>
        <a:xfrm>
          <a:off x="3871113" y="217704"/>
          <a:ext cx="521640" cy="521640"/>
        </a:xfrm>
        <a:prstGeom prst="rect">
          <a:avLst/>
        </a:prstGeom>
        <a:blipFill>
          <a:blip xmlns:r="http://schemas.openxmlformats.org/officeDocument/2006/relationships"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B75ECD0-5AEE-4830-98AC-D89D5AAC3778}">
      <dsp:nvSpPr>
        <dsp:cNvPr id="0" name=""/>
        <dsp:cNvSpPr/>
      </dsp:nvSpPr>
      <dsp:spPr>
        <a:xfrm>
          <a:off x="4774347" y="28835"/>
          <a:ext cx="2119966" cy="8993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90000"/>
            </a:lnSpc>
            <a:spcBef>
              <a:spcPct val="0"/>
            </a:spcBef>
            <a:spcAft>
              <a:spcPct val="35000"/>
            </a:spcAft>
            <a:buNone/>
          </a:pPr>
          <a:r>
            <a:rPr lang="en-US" sz="1600" kern="1200"/>
            <a:t>(Destination)</a:t>
          </a:r>
          <a:br>
            <a:rPr lang="en-US" sz="1600" kern="1200"/>
          </a:br>
          <a:r>
            <a:rPr lang="en-US" sz="1600" kern="1200"/>
            <a:t>What you want to prove</a:t>
          </a:r>
        </a:p>
      </dsp:txBody>
      <dsp:txXfrm>
        <a:off x="4774347" y="28835"/>
        <a:ext cx="2119966" cy="899379"/>
      </dsp:txXfrm>
    </dsp:sp>
    <dsp:sp modelId="{19732FF8-EF57-48AA-80F1-6E33E714BC17}">
      <dsp:nvSpPr>
        <dsp:cNvPr id="0" name=""/>
        <dsp:cNvSpPr/>
      </dsp:nvSpPr>
      <dsp:spPr>
        <a:xfrm>
          <a:off x="7263701" y="28835"/>
          <a:ext cx="899379" cy="899379"/>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7E57DA9-4C32-435F-872D-74D0961854AF}">
      <dsp:nvSpPr>
        <dsp:cNvPr id="0" name=""/>
        <dsp:cNvSpPr/>
      </dsp:nvSpPr>
      <dsp:spPr>
        <a:xfrm>
          <a:off x="7452571" y="217704"/>
          <a:ext cx="521640" cy="521640"/>
        </a:xfrm>
        <a:prstGeom prst="rect">
          <a:avLst/>
        </a:prstGeom>
        <a:blipFill>
          <a:blip xmlns:r="http://schemas.openxmlformats.org/officeDocument/2006/relationships" r:embed="rId5" cstate="hq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5334F2A-6DDD-4BAE-96C8-0A148A2BADD2}">
      <dsp:nvSpPr>
        <dsp:cNvPr id="0" name=""/>
        <dsp:cNvSpPr/>
      </dsp:nvSpPr>
      <dsp:spPr>
        <a:xfrm>
          <a:off x="8355805" y="28835"/>
          <a:ext cx="2119966" cy="8993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90000"/>
            </a:lnSpc>
            <a:spcBef>
              <a:spcPct val="0"/>
            </a:spcBef>
            <a:spcAft>
              <a:spcPct val="35000"/>
            </a:spcAft>
            <a:buNone/>
          </a:pPr>
          <a:r>
            <a:rPr lang="en-US" sz="1600" kern="1200"/>
            <a:t>(Different Routes)</a:t>
          </a:r>
          <a:br>
            <a:rPr lang="en-US" sz="1600" kern="1200"/>
          </a:br>
          <a:r>
            <a:rPr lang="en-US" sz="1600" kern="1200"/>
            <a:t>Different ways to reach an audience</a:t>
          </a:r>
        </a:p>
      </dsp:txBody>
      <dsp:txXfrm>
        <a:off x="8355805" y="28835"/>
        <a:ext cx="2119966" cy="899379"/>
      </dsp:txXfrm>
    </dsp:sp>
    <dsp:sp modelId="{C21F2744-9A4C-4219-9224-77F6832A3FD5}">
      <dsp:nvSpPr>
        <dsp:cNvPr id="0" name=""/>
        <dsp:cNvSpPr/>
      </dsp:nvSpPr>
      <dsp:spPr>
        <a:xfrm>
          <a:off x="100786" y="1638044"/>
          <a:ext cx="899379" cy="899379"/>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020BF50-CF51-4BEC-B66E-5435F218E896}">
      <dsp:nvSpPr>
        <dsp:cNvPr id="0" name=""/>
        <dsp:cNvSpPr/>
      </dsp:nvSpPr>
      <dsp:spPr>
        <a:xfrm>
          <a:off x="289656" y="1826913"/>
          <a:ext cx="521640" cy="521640"/>
        </a:xfrm>
        <a:prstGeom prst="rect">
          <a:avLst/>
        </a:prstGeom>
        <a:blipFill>
          <a:blip xmlns:r="http://schemas.openxmlformats.org/officeDocument/2006/relationships" r:embed="rId7" cstate="hq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10C401F-1739-4DEF-85CD-3FB67B8B53B9}">
      <dsp:nvSpPr>
        <dsp:cNvPr id="0" name=""/>
        <dsp:cNvSpPr/>
      </dsp:nvSpPr>
      <dsp:spPr>
        <a:xfrm>
          <a:off x="1192890" y="1638044"/>
          <a:ext cx="2119966" cy="8993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90000"/>
            </a:lnSpc>
            <a:spcBef>
              <a:spcPct val="0"/>
            </a:spcBef>
            <a:spcAft>
              <a:spcPct val="35000"/>
            </a:spcAft>
            <a:buNone/>
          </a:pPr>
          <a:r>
            <a:rPr lang="en-US" sz="1600" kern="1200"/>
            <a:t>(Transportation)</a:t>
          </a:r>
          <a:br>
            <a:rPr lang="en-US" sz="1600" kern="1200"/>
          </a:br>
          <a:r>
            <a:rPr lang="en-US" sz="1600" kern="1200"/>
            <a:t>Different modes of essays / genres</a:t>
          </a:r>
        </a:p>
      </dsp:txBody>
      <dsp:txXfrm>
        <a:off x="1192890" y="1638044"/>
        <a:ext cx="2119966" cy="899379"/>
      </dsp:txXfrm>
    </dsp:sp>
    <dsp:sp modelId="{BD12E750-028F-407B-9A8E-B7EA0B397194}">
      <dsp:nvSpPr>
        <dsp:cNvPr id="0" name=""/>
        <dsp:cNvSpPr/>
      </dsp:nvSpPr>
      <dsp:spPr>
        <a:xfrm>
          <a:off x="3682244" y="1638044"/>
          <a:ext cx="899379" cy="899379"/>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4CBC4F5-ADB3-4B45-A981-A33517B4D6CD}">
      <dsp:nvSpPr>
        <dsp:cNvPr id="0" name=""/>
        <dsp:cNvSpPr/>
      </dsp:nvSpPr>
      <dsp:spPr>
        <a:xfrm>
          <a:off x="3871113" y="1826913"/>
          <a:ext cx="521640" cy="521640"/>
        </a:xfrm>
        <a:prstGeom prst="rect">
          <a:avLst/>
        </a:prstGeom>
        <a:blipFill>
          <a:blip xmlns:r="http://schemas.openxmlformats.org/officeDocument/2006/relationships" r:embed="rId9" cstate="hq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062CE8A-ACF7-4032-8528-B9E14BEA9068}">
      <dsp:nvSpPr>
        <dsp:cNvPr id="0" name=""/>
        <dsp:cNvSpPr/>
      </dsp:nvSpPr>
      <dsp:spPr>
        <a:xfrm>
          <a:off x="4774347" y="1638044"/>
          <a:ext cx="2119966" cy="8993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90000"/>
            </a:lnSpc>
            <a:spcBef>
              <a:spcPct val="0"/>
            </a:spcBef>
            <a:spcAft>
              <a:spcPct val="35000"/>
            </a:spcAft>
            <a:buNone/>
          </a:pPr>
          <a:r>
            <a:rPr lang="en-US" sz="1600" kern="1200"/>
            <a:t>(Surrounding Area)</a:t>
          </a:r>
          <a:br>
            <a:rPr lang="en-US" sz="1600" kern="1200"/>
          </a:br>
          <a:r>
            <a:rPr lang="en-US" sz="1600" kern="1200"/>
            <a:t>Context for the argument in our world</a:t>
          </a:r>
        </a:p>
      </dsp:txBody>
      <dsp:txXfrm>
        <a:off x="4774347" y="1638044"/>
        <a:ext cx="2119966" cy="899379"/>
      </dsp:txXfrm>
    </dsp:sp>
    <dsp:sp modelId="{2F90D58F-2EEB-430B-B02C-153FB5E4FB83}">
      <dsp:nvSpPr>
        <dsp:cNvPr id="0" name=""/>
        <dsp:cNvSpPr/>
      </dsp:nvSpPr>
      <dsp:spPr>
        <a:xfrm>
          <a:off x="7263701" y="1638044"/>
          <a:ext cx="899379" cy="899379"/>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9F0692B-4074-4964-A2D7-EF32DC3753F9}">
      <dsp:nvSpPr>
        <dsp:cNvPr id="0" name=""/>
        <dsp:cNvSpPr/>
      </dsp:nvSpPr>
      <dsp:spPr>
        <a:xfrm>
          <a:off x="7452571" y="1826913"/>
          <a:ext cx="521640" cy="521640"/>
        </a:xfrm>
        <a:prstGeom prst="rect">
          <a:avLst/>
        </a:prstGeom>
        <a:blipFill>
          <a:blip xmlns:r="http://schemas.openxmlformats.org/officeDocument/2006/relationships" r:embed="rId11" cstate="hq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3952DB9-FC7F-4ED6-B18B-26B015E2AA40}">
      <dsp:nvSpPr>
        <dsp:cNvPr id="0" name=""/>
        <dsp:cNvSpPr/>
      </dsp:nvSpPr>
      <dsp:spPr>
        <a:xfrm>
          <a:off x="8355805" y="1638044"/>
          <a:ext cx="2119966" cy="8993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90000"/>
            </a:lnSpc>
            <a:spcBef>
              <a:spcPct val="0"/>
            </a:spcBef>
            <a:spcAft>
              <a:spcPct val="35000"/>
            </a:spcAft>
            <a:buNone/>
          </a:pPr>
          <a:r>
            <a:rPr lang="en-US" sz="1600" kern="1200"/>
            <a:t>(Landmarks)</a:t>
          </a:r>
          <a:br>
            <a:rPr lang="en-US" sz="1600" kern="1200"/>
          </a:br>
          <a:r>
            <a:rPr lang="en-US" sz="1600" kern="1200"/>
            <a:t>Major ideas and themes</a:t>
          </a:r>
        </a:p>
      </dsp:txBody>
      <dsp:txXfrm>
        <a:off x="8355805" y="1638044"/>
        <a:ext cx="2119966" cy="899379"/>
      </dsp:txXfrm>
    </dsp:sp>
    <dsp:sp modelId="{B7F2D773-4603-463B-8428-24804A7AEFD1}">
      <dsp:nvSpPr>
        <dsp:cNvPr id="0" name=""/>
        <dsp:cNvSpPr/>
      </dsp:nvSpPr>
      <dsp:spPr>
        <a:xfrm>
          <a:off x="100786" y="3247253"/>
          <a:ext cx="899379" cy="899379"/>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646F643-BCA0-4463-B2F3-EDE02FD2E032}">
      <dsp:nvSpPr>
        <dsp:cNvPr id="0" name=""/>
        <dsp:cNvSpPr/>
      </dsp:nvSpPr>
      <dsp:spPr>
        <a:xfrm>
          <a:off x="289656" y="3436123"/>
          <a:ext cx="521640" cy="521640"/>
        </a:xfrm>
        <a:prstGeom prst="rect">
          <a:avLst/>
        </a:prstGeom>
        <a:blipFill>
          <a:blip xmlns:r="http://schemas.openxmlformats.org/officeDocument/2006/relationships" r:embed="rId13" cstate="hq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FD77370-1B0E-40D1-B342-A65152CDD798}">
      <dsp:nvSpPr>
        <dsp:cNvPr id="0" name=""/>
        <dsp:cNvSpPr/>
      </dsp:nvSpPr>
      <dsp:spPr>
        <a:xfrm>
          <a:off x="1192890" y="3247253"/>
          <a:ext cx="2119966" cy="8993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90000"/>
            </a:lnSpc>
            <a:spcBef>
              <a:spcPct val="0"/>
            </a:spcBef>
            <a:spcAft>
              <a:spcPct val="35000"/>
            </a:spcAft>
            <a:buNone/>
          </a:pPr>
          <a:r>
            <a:rPr lang="en-US" sz="1600" kern="1200"/>
            <a:t>(Distance/Time)</a:t>
          </a:r>
          <a:br>
            <a:rPr lang="en-US" sz="1600" kern="1200"/>
          </a:br>
          <a:r>
            <a:rPr lang="en-US" sz="1600" kern="1200"/>
            <a:t>How in depth or long your essay will be</a:t>
          </a:r>
        </a:p>
      </dsp:txBody>
      <dsp:txXfrm>
        <a:off x="1192890" y="3247253"/>
        <a:ext cx="2119966" cy="899379"/>
      </dsp:txXfrm>
    </dsp:sp>
    <dsp:sp modelId="{9375D2C4-802C-4B9D-897F-4539264831E0}">
      <dsp:nvSpPr>
        <dsp:cNvPr id="0" name=""/>
        <dsp:cNvSpPr/>
      </dsp:nvSpPr>
      <dsp:spPr>
        <a:xfrm>
          <a:off x="3682244" y="3247253"/>
          <a:ext cx="899379" cy="899379"/>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4646187-D2FB-434D-A226-CBFC181C91A6}">
      <dsp:nvSpPr>
        <dsp:cNvPr id="0" name=""/>
        <dsp:cNvSpPr/>
      </dsp:nvSpPr>
      <dsp:spPr>
        <a:xfrm>
          <a:off x="3871113" y="3436123"/>
          <a:ext cx="521640" cy="521640"/>
        </a:xfrm>
        <a:prstGeom prst="rect">
          <a:avLst/>
        </a:prstGeom>
        <a:blipFill>
          <a:blip xmlns:r="http://schemas.openxmlformats.org/officeDocument/2006/relationships" r:embed="rId15" cstate="hqprint">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4BB92BE-367B-4EA5-8A66-1D70F50F2A9F}">
      <dsp:nvSpPr>
        <dsp:cNvPr id="0" name=""/>
        <dsp:cNvSpPr/>
      </dsp:nvSpPr>
      <dsp:spPr>
        <a:xfrm>
          <a:off x="4774347" y="3247253"/>
          <a:ext cx="2119966" cy="8993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90000"/>
            </a:lnSpc>
            <a:spcBef>
              <a:spcPct val="0"/>
            </a:spcBef>
            <a:spcAft>
              <a:spcPct val="35000"/>
            </a:spcAft>
            <a:buNone/>
          </a:pPr>
          <a:r>
            <a:rPr lang="en-US" sz="1600" kern="1200"/>
            <a:t>(Turn directions)</a:t>
          </a:r>
          <a:br>
            <a:rPr lang="en-US" sz="1600" kern="1200"/>
          </a:br>
          <a:r>
            <a:rPr lang="en-US" sz="1600" kern="1200"/>
            <a:t>A step by step guide of the points you’ll cover</a:t>
          </a:r>
        </a:p>
      </dsp:txBody>
      <dsp:txXfrm>
        <a:off x="4774347" y="3247253"/>
        <a:ext cx="2119966" cy="899379"/>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A8902B-AE0F-4EB4-BB6E-75F622086D37}">
      <dsp:nvSpPr>
        <dsp:cNvPr id="0" name=""/>
        <dsp:cNvSpPr/>
      </dsp:nvSpPr>
      <dsp:spPr>
        <a:xfrm>
          <a:off x="25591" y="584694"/>
          <a:ext cx="678471" cy="678471"/>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A3D3AA0-2F55-4D5F-B586-14A4C33C8A8C}">
      <dsp:nvSpPr>
        <dsp:cNvPr id="0" name=""/>
        <dsp:cNvSpPr/>
      </dsp:nvSpPr>
      <dsp:spPr>
        <a:xfrm>
          <a:off x="168070" y="727173"/>
          <a:ext cx="393513" cy="39351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8CF2C9C-EF48-451C-A790-66FD6B44E38D}">
      <dsp:nvSpPr>
        <dsp:cNvPr id="0" name=""/>
        <dsp:cNvSpPr/>
      </dsp:nvSpPr>
      <dsp:spPr>
        <a:xfrm>
          <a:off x="849449" y="584694"/>
          <a:ext cx="1599254" cy="6784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533400">
            <a:lnSpc>
              <a:spcPct val="100000"/>
            </a:lnSpc>
            <a:spcBef>
              <a:spcPct val="0"/>
            </a:spcBef>
            <a:spcAft>
              <a:spcPct val="35000"/>
            </a:spcAft>
            <a:buNone/>
          </a:pPr>
          <a:r>
            <a:rPr lang="en-US" sz="1200" kern="1200"/>
            <a:t>Information pertinent to the reader’s interests and values</a:t>
          </a:r>
        </a:p>
      </dsp:txBody>
      <dsp:txXfrm>
        <a:off x="849449" y="584694"/>
        <a:ext cx="1599254" cy="678471"/>
      </dsp:txXfrm>
    </dsp:sp>
    <dsp:sp modelId="{8459F90A-AD40-41A9-AC06-95A385A5D911}">
      <dsp:nvSpPr>
        <dsp:cNvPr id="0" name=""/>
        <dsp:cNvSpPr/>
      </dsp:nvSpPr>
      <dsp:spPr>
        <a:xfrm>
          <a:off x="2727361" y="584694"/>
          <a:ext cx="678471" cy="678471"/>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6EE106D-FB0F-41B1-A67A-501FBBB63DC0}">
      <dsp:nvSpPr>
        <dsp:cNvPr id="0" name=""/>
        <dsp:cNvSpPr/>
      </dsp:nvSpPr>
      <dsp:spPr>
        <a:xfrm>
          <a:off x="2869840" y="727173"/>
          <a:ext cx="393513" cy="39351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11F9029-5C46-4C0A-BAA5-46C0AE075FF0}">
      <dsp:nvSpPr>
        <dsp:cNvPr id="0" name=""/>
        <dsp:cNvSpPr/>
      </dsp:nvSpPr>
      <dsp:spPr>
        <a:xfrm>
          <a:off x="3551220" y="584694"/>
          <a:ext cx="1599254" cy="6784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533400">
            <a:lnSpc>
              <a:spcPct val="100000"/>
            </a:lnSpc>
            <a:spcBef>
              <a:spcPct val="0"/>
            </a:spcBef>
            <a:spcAft>
              <a:spcPct val="35000"/>
            </a:spcAft>
            <a:buNone/>
          </a:pPr>
          <a:r>
            <a:rPr lang="en-US" sz="1200" kern="1200"/>
            <a:t>Answering outstanding questions</a:t>
          </a:r>
        </a:p>
      </dsp:txBody>
      <dsp:txXfrm>
        <a:off x="3551220" y="584694"/>
        <a:ext cx="1599254" cy="678471"/>
      </dsp:txXfrm>
    </dsp:sp>
    <dsp:sp modelId="{023DDC95-4559-4CD1-BE49-08961E9F1428}">
      <dsp:nvSpPr>
        <dsp:cNvPr id="0" name=""/>
        <dsp:cNvSpPr/>
      </dsp:nvSpPr>
      <dsp:spPr>
        <a:xfrm>
          <a:off x="5429132" y="584694"/>
          <a:ext cx="678471" cy="678471"/>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D8F6E1A-FA8C-4D4C-BCB1-716DFDFEB6C7}">
      <dsp:nvSpPr>
        <dsp:cNvPr id="0" name=""/>
        <dsp:cNvSpPr/>
      </dsp:nvSpPr>
      <dsp:spPr>
        <a:xfrm>
          <a:off x="5571611" y="727173"/>
          <a:ext cx="393513" cy="39351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DFC4102-5646-4B52-9D5A-37C8BD523968}">
      <dsp:nvSpPr>
        <dsp:cNvPr id="0" name=""/>
        <dsp:cNvSpPr/>
      </dsp:nvSpPr>
      <dsp:spPr>
        <a:xfrm>
          <a:off x="6252990" y="584694"/>
          <a:ext cx="1599254" cy="6784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533400">
            <a:lnSpc>
              <a:spcPct val="100000"/>
            </a:lnSpc>
            <a:spcBef>
              <a:spcPct val="0"/>
            </a:spcBef>
            <a:spcAft>
              <a:spcPct val="35000"/>
            </a:spcAft>
            <a:buNone/>
          </a:pPr>
          <a:r>
            <a:rPr lang="en-US" sz="1200" kern="1200"/>
            <a:t>A closer look at the place we’ve arrived</a:t>
          </a:r>
        </a:p>
      </dsp:txBody>
      <dsp:txXfrm>
        <a:off x="6252990" y="584694"/>
        <a:ext cx="1599254" cy="678471"/>
      </dsp:txXfrm>
    </dsp:sp>
    <dsp:sp modelId="{3963A68F-416D-4F37-8A39-8D31AFDDD720}">
      <dsp:nvSpPr>
        <dsp:cNvPr id="0" name=""/>
        <dsp:cNvSpPr/>
      </dsp:nvSpPr>
      <dsp:spPr>
        <a:xfrm>
          <a:off x="8130903" y="584694"/>
          <a:ext cx="678471" cy="678471"/>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6E26DFD-771F-4019-8F06-5B7346B27BEE}">
      <dsp:nvSpPr>
        <dsp:cNvPr id="0" name=""/>
        <dsp:cNvSpPr/>
      </dsp:nvSpPr>
      <dsp:spPr>
        <a:xfrm>
          <a:off x="8273382" y="727173"/>
          <a:ext cx="393513" cy="393513"/>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C2177E4-C3EC-4514-93B6-6E0497142FCD}">
      <dsp:nvSpPr>
        <dsp:cNvPr id="0" name=""/>
        <dsp:cNvSpPr/>
      </dsp:nvSpPr>
      <dsp:spPr>
        <a:xfrm>
          <a:off x="8954761" y="584694"/>
          <a:ext cx="1599254" cy="6784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533400">
            <a:lnSpc>
              <a:spcPct val="100000"/>
            </a:lnSpc>
            <a:spcBef>
              <a:spcPct val="0"/>
            </a:spcBef>
            <a:spcAft>
              <a:spcPct val="35000"/>
            </a:spcAft>
            <a:buNone/>
          </a:pPr>
          <a:r>
            <a:rPr lang="en-US" sz="1200" kern="1200"/>
            <a:t>Popularity or social reception of the proven claim</a:t>
          </a:r>
        </a:p>
      </dsp:txBody>
      <dsp:txXfrm>
        <a:off x="8954761" y="584694"/>
        <a:ext cx="1599254" cy="678471"/>
      </dsp:txXfrm>
    </dsp:sp>
    <dsp:sp modelId="{61C21CBB-1152-4B73-B7EB-72E004DD38FF}">
      <dsp:nvSpPr>
        <dsp:cNvPr id="0" name=""/>
        <dsp:cNvSpPr/>
      </dsp:nvSpPr>
      <dsp:spPr>
        <a:xfrm>
          <a:off x="25591" y="1780607"/>
          <a:ext cx="678471" cy="678471"/>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160829C-3666-4A36-9DEE-F61E16687376}">
      <dsp:nvSpPr>
        <dsp:cNvPr id="0" name=""/>
        <dsp:cNvSpPr/>
      </dsp:nvSpPr>
      <dsp:spPr>
        <a:xfrm>
          <a:off x="168070" y="1923086"/>
          <a:ext cx="393513" cy="393513"/>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3BFB4E3-C1EC-4A88-A3C5-77BBFA82A192}">
      <dsp:nvSpPr>
        <dsp:cNvPr id="0" name=""/>
        <dsp:cNvSpPr/>
      </dsp:nvSpPr>
      <dsp:spPr>
        <a:xfrm>
          <a:off x="849449" y="1780607"/>
          <a:ext cx="1599254" cy="6784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533400">
            <a:lnSpc>
              <a:spcPct val="100000"/>
            </a:lnSpc>
            <a:spcBef>
              <a:spcPct val="0"/>
            </a:spcBef>
            <a:spcAft>
              <a:spcPct val="35000"/>
            </a:spcAft>
            <a:buNone/>
          </a:pPr>
          <a:r>
            <a:rPr lang="en-US" sz="1200" kern="1200"/>
            <a:t>When this information matters</a:t>
          </a:r>
        </a:p>
      </dsp:txBody>
      <dsp:txXfrm>
        <a:off x="849449" y="1780607"/>
        <a:ext cx="1599254" cy="678471"/>
      </dsp:txXfrm>
    </dsp:sp>
    <dsp:sp modelId="{70E7E48D-0180-4262-90A3-DE94FB989B9A}">
      <dsp:nvSpPr>
        <dsp:cNvPr id="0" name=""/>
        <dsp:cNvSpPr/>
      </dsp:nvSpPr>
      <dsp:spPr>
        <a:xfrm>
          <a:off x="2727361" y="1780607"/>
          <a:ext cx="678471" cy="678471"/>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2854C98-2CDE-4186-A6C5-72469BC8FA15}">
      <dsp:nvSpPr>
        <dsp:cNvPr id="0" name=""/>
        <dsp:cNvSpPr/>
      </dsp:nvSpPr>
      <dsp:spPr>
        <a:xfrm>
          <a:off x="2869840" y="1923086"/>
          <a:ext cx="393513" cy="393513"/>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BDDE98A-F72A-46BD-9977-E0A10FBE66D1}">
      <dsp:nvSpPr>
        <dsp:cNvPr id="0" name=""/>
        <dsp:cNvSpPr/>
      </dsp:nvSpPr>
      <dsp:spPr>
        <a:xfrm>
          <a:off x="3551220" y="1780607"/>
          <a:ext cx="1599254" cy="6784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533400">
            <a:lnSpc>
              <a:spcPct val="100000"/>
            </a:lnSpc>
            <a:spcBef>
              <a:spcPct val="0"/>
            </a:spcBef>
            <a:spcAft>
              <a:spcPct val="35000"/>
            </a:spcAft>
            <a:buNone/>
          </a:pPr>
          <a:r>
            <a:rPr lang="en-US" sz="1200" kern="1200"/>
            <a:t>How to use the information moving forward</a:t>
          </a:r>
        </a:p>
      </dsp:txBody>
      <dsp:txXfrm>
        <a:off x="3551220" y="1780607"/>
        <a:ext cx="1599254" cy="678471"/>
      </dsp:txXfrm>
    </dsp:sp>
    <dsp:sp modelId="{AB6BB2A5-3A68-4BA9-A426-A328A29F0BBD}">
      <dsp:nvSpPr>
        <dsp:cNvPr id="0" name=""/>
        <dsp:cNvSpPr/>
      </dsp:nvSpPr>
      <dsp:spPr>
        <a:xfrm>
          <a:off x="5429132" y="1780607"/>
          <a:ext cx="678471" cy="678471"/>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8F90DA1-3493-46C8-8E21-AEA35C73FA1F}">
      <dsp:nvSpPr>
        <dsp:cNvPr id="0" name=""/>
        <dsp:cNvSpPr/>
      </dsp:nvSpPr>
      <dsp:spPr>
        <a:xfrm>
          <a:off x="5571611" y="1923086"/>
          <a:ext cx="393513" cy="393513"/>
        </a:xfrm>
        <a:prstGeom prst="rect">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2A19C23-4CA3-4DC9-AD50-2F026BF76DE5}">
      <dsp:nvSpPr>
        <dsp:cNvPr id="0" name=""/>
        <dsp:cNvSpPr/>
      </dsp:nvSpPr>
      <dsp:spPr>
        <a:xfrm>
          <a:off x="6252990" y="1780607"/>
          <a:ext cx="1599254" cy="6784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533400">
            <a:lnSpc>
              <a:spcPct val="100000"/>
            </a:lnSpc>
            <a:spcBef>
              <a:spcPct val="0"/>
            </a:spcBef>
            <a:spcAft>
              <a:spcPct val="35000"/>
            </a:spcAft>
            <a:buNone/>
          </a:pPr>
          <a:r>
            <a:rPr lang="en-US" sz="1200" kern="1200"/>
            <a:t>Related topics and themes to the proven claim</a:t>
          </a:r>
        </a:p>
      </dsp:txBody>
      <dsp:txXfrm>
        <a:off x="6252990" y="1780607"/>
        <a:ext cx="1599254" cy="678471"/>
      </dsp:txXfrm>
    </dsp:sp>
    <dsp:sp modelId="{E7AF3B95-6ED8-40FF-AA14-E70A3C251730}">
      <dsp:nvSpPr>
        <dsp:cNvPr id="0" name=""/>
        <dsp:cNvSpPr/>
      </dsp:nvSpPr>
      <dsp:spPr>
        <a:xfrm>
          <a:off x="8130903" y="1780607"/>
          <a:ext cx="678471" cy="678471"/>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DE6F0C4-775B-4F66-946B-BA812416C341}">
      <dsp:nvSpPr>
        <dsp:cNvPr id="0" name=""/>
        <dsp:cNvSpPr/>
      </dsp:nvSpPr>
      <dsp:spPr>
        <a:xfrm>
          <a:off x="8273382" y="1923086"/>
          <a:ext cx="393513" cy="393513"/>
        </a:xfrm>
        <a:prstGeom prst="rect">
          <a:avLst/>
        </a:prstGeom>
        <a:blipFill>
          <a:blip xmlns:r="http://schemas.openxmlformats.org/officeDocument/2006/relationships"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BA5E9C7-4D9C-4021-932D-A15DACC6C0DF}">
      <dsp:nvSpPr>
        <dsp:cNvPr id="0" name=""/>
        <dsp:cNvSpPr/>
      </dsp:nvSpPr>
      <dsp:spPr>
        <a:xfrm>
          <a:off x="8954761" y="1780607"/>
          <a:ext cx="1599254" cy="6784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533400">
            <a:lnSpc>
              <a:spcPct val="100000"/>
            </a:lnSpc>
            <a:spcBef>
              <a:spcPct val="0"/>
            </a:spcBef>
            <a:spcAft>
              <a:spcPct val="35000"/>
            </a:spcAft>
            <a:buNone/>
          </a:pPr>
          <a:r>
            <a:rPr lang="en-US" sz="1200" kern="1200"/>
            <a:t>What to do next, a call to action</a:t>
          </a:r>
        </a:p>
      </dsp:txBody>
      <dsp:txXfrm>
        <a:off x="8954761" y="1780607"/>
        <a:ext cx="1599254" cy="678471"/>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5AE42A-AE46-4D7B-AFA7-C1746D10B753}">
      <dsp:nvSpPr>
        <dsp:cNvPr id="0" name=""/>
        <dsp:cNvSpPr/>
      </dsp:nvSpPr>
      <dsp:spPr>
        <a:xfrm>
          <a:off x="0" y="645"/>
          <a:ext cx="5821767" cy="0"/>
        </a:xfrm>
        <a:prstGeom prst="line">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31DAC67-7EC1-44B8-A3E0-951A2648CC7A}">
      <dsp:nvSpPr>
        <dsp:cNvPr id="0" name=""/>
        <dsp:cNvSpPr/>
      </dsp:nvSpPr>
      <dsp:spPr>
        <a:xfrm>
          <a:off x="0" y="645"/>
          <a:ext cx="5821767" cy="10573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b="1" kern="1200"/>
            <a:t>A</a:t>
          </a:r>
          <a:r>
            <a:rPr lang="en-US" sz="2200" kern="1200"/>
            <a:t>SSERTION: what are you claiming is true about the topic?</a:t>
          </a:r>
        </a:p>
      </dsp:txBody>
      <dsp:txXfrm>
        <a:off x="0" y="645"/>
        <a:ext cx="5821767" cy="1057321"/>
      </dsp:txXfrm>
    </dsp:sp>
    <dsp:sp modelId="{CFAC5972-E6AC-4428-BE79-0692D80F308D}">
      <dsp:nvSpPr>
        <dsp:cNvPr id="0" name=""/>
        <dsp:cNvSpPr/>
      </dsp:nvSpPr>
      <dsp:spPr>
        <a:xfrm>
          <a:off x="0" y="1057966"/>
          <a:ext cx="5821767" cy="0"/>
        </a:xfrm>
        <a:prstGeom prst="line">
          <a:avLst/>
        </a:prstGeom>
        <a:solidFill>
          <a:schemeClr val="accent2">
            <a:hueOff val="949978"/>
            <a:satOff val="1083"/>
            <a:lumOff val="1716"/>
            <a:alphaOff val="0"/>
          </a:schemeClr>
        </a:solidFill>
        <a:ln w="15875" cap="flat" cmpd="sng" algn="ctr">
          <a:solidFill>
            <a:schemeClr val="accent2">
              <a:hueOff val="949978"/>
              <a:satOff val="1083"/>
              <a:lumOff val="1716"/>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F98FFEF-00DB-4B9A-938C-FD0F9B3DFCC7}">
      <dsp:nvSpPr>
        <dsp:cNvPr id="0" name=""/>
        <dsp:cNvSpPr/>
      </dsp:nvSpPr>
      <dsp:spPr>
        <a:xfrm>
          <a:off x="0" y="1057966"/>
          <a:ext cx="5821767" cy="10573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b="1" kern="1200"/>
            <a:t>E</a:t>
          </a:r>
          <a:r>
            <a:rPr lang="en-US" sz="2200" kern="1200"/>
            <a:t>VIDENCE: what evidence is there for your claim?</a:t>
          </a:r>
        </a:p>
      </dsp:txBody>
      <dsp:txXfrm>
        <a:off x="0" y="1057966"/>
        <a:ext cx="5821767" cy="1057321"/>
      </dsp:txXfrm>
    </dsp:sp>
    <dsp:sp modelId="{338C256E-9983-48A6-A416-6CD1ECE80DF3}">
      <dsp:nvSpPr>
        <dsp:cNvPr id="0" name=""/>
        <dsp:cNvSpPr/>
      </dsp:nvSpPr>
      <dsp:spPr>
        <a:xfrm>
          <a:off x="0" y="2115288"/>
          <a:ext cx="5821767" cy="0"/>
        </a:xfrm>
        <a:prstGeom prst="line">
          <a:avLst/>
        </a:prstGeom>
        <a:solidFill>
          <a:schemeClr val="accent2">
            <a:hueOff val="1899957"/>
            <a:satOff val="2167"/>
            <a:lumOff val="3431"/>
            <a:alphaOff val="0"/>
          </a:schemeClr>
        </a:solidFill>
        <a:ln w="15875" cap="flat" cmpd="sng" algn="ctr">
          <a:solidFill>
            <a:schemeClr val="accent2">
              <a:hueOff val="1899957"/>
              <a:satOff val="2167"/>
              <a:lumOff val="3431"/>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F49C4FC-D22F-4627-854D-70B530693B0A}">
      <dsp:nvSpPr>
        <dsp:cNvPr id="0" name=""/>
        <dsp:cNvSpPr/>
      </dsp:nvSpPr>
      <dsp:spPr>
        <a:xfrm>
          <a:off x="0" y="2115288"/>
          <a:ext cx="5821767" cy="10573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b="1" kern="1200"/>
            <a:t>I</a:t>
          </a:r>
          <a:r>
            <a:rPr lang="en-US" sz="2200" kern="1200"/>
            <a:t>MPORTANCE: why is your claim important? Who or what does it affect?</a:t>
          </a:r>
        </a:p>
      </dsp:txBody>
      <dsp:txXfrm>
        <a:off x="0" y="2115288"/>
        <a:ext cx="5821767" cy="1057321"/>
      </dsp:txXfrm>
    </dsp:sp>
    <dsp:sp modelId="{E2CA5BED-F6AB-410E-AE79-D25F4BBA5924}">
      <dsp:nvSpPr>
        <dsp:cNvPr id="0" name=""/>
        <dsp:cNvSpPr/>
      </dsp:nvSpPr>
      <dsp:spPr>
        <a:xfrm>
          <a:off x="0" y="3172609"/>
          <a:ext cx="5821767" cy="0"/>
        </a:xfrm>
        <a:prstGeom prst="line">
          <a:avLst/>
        </a:prstGeom>
        <a:solidFill>
          <a:schemeClr val="accent2">
            <a:hueOff val="2849935"/>
            <a:satOff val="3250"/>
            <a:lumOff val="5147"/>
            <a:alphaOff val="0"/>
          </a:schemeClr>
        </a:solidFill>
        <a:ln w="15875" cap="flat" cmpd="sng" algn="ctr">
          <a:solidFill>
            <a:schemeClr val="accent2">
              <a:hueOff val="2849935"/>
              <a:satOff val="3250"/>
              <a:lumOff val="5147"/>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F1A41B9-7059-475D-A564-5C30EDC28017}">
      <dsp:nvSpPr>
        <dsp:cNvPr id="0" name=""/>
        <dsp:cNvSpPr/>
      </dsp:nvSpPr>
      <dsp:spPr>
        <a:xfrm>
          <a:off x="0" y="3172609"/>
          <a:ext cx="5821767" cy="10573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b="1" kern="1200"/>
            <a:t>O</a:t>
          </a:r>
          <a:r>
            <a:rPr lang="en-US" sz="2200" kern="1200"/>
            <a:t>BJECTIONS: Why might someone disagree with your claim?</a:t>
          </a:r>
        </a:p>
      </dsp:txBody>
      <dsp:txXfrm>
        <a:off x="0" y="3172609"/>
        <a:ext cx="5821767" cy="1057321"/>
      </dsp:txXfrm>
    </dsp:sp>
    <dsp:sp modelId="{32FEA4E4-46A2-49B8-9674-6EDAA339E513}">
      <dsp:nvSpPr>
        <dsp:cNvPr id="0" name=""/>
        <dsp:cNvSpPr/>
      </dsp:nvSpPr>
      <dsp:spPr>
        <a:xfrm>
          <a:off x="0" y="4229931"/>
          <a:ext cx="5821767" cy="0"/>
        </a:xfrm>
        <a:prstGeom prst="line">
          <a:avLst/>
        </a:prstGeom>
        <a:solidFill>
          <a:schemeClr val="accent2">
            <a:hueOff val="3799914"/>
            <a:satOff val="4333"/>
            <a:lumOff val="6863"/>
            <a:alphaOff val="0"/>
          </a:schemeClr>
        </a:solidFill>
        <a:ln w="15875" cap="flat" cmpd="sng" algn="ctr">
          <a:solidFill>
            <a:schemeClr val="accent2">
              <a:hueOff val="3799914"/>
              <a:satOff val="4333"/>
              <a:lumOff val="6863"/>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3918521-15DC-42E5-89A2-5DAA251E8FC0}">
      <dsp:nvSpPr>
        <dsp:cNvPr id="0" name=""/>
        <dsp:cNvSpPr/>
      </dsp:nvSpPr>
      <dsp:spPr>
        <a:xfrm>
          <a:off x="0" y="4229931"/>
          <a:ext cx="5821767" cy="10573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b="1" kern="1200"/>
            <a:t>U</a:t>
          </a:r>
          <a:r>
            <a:rPr lang="en-US" sz="2200" kern="1200"/>
            <a:t>NDERSTANDING: What do we gain from supporting your claim? Or what might this help us understand </a:t>
          </a:r>
          <a:r>
            <a:rPr lang="en-US" sz="2200" i="1" kern="1200"/>
            <a:t>beyond</a:t>
          </a:r>
          <a:r>
            <a:rPr lang="en-US" sz="2200" kern="1200"/>
            <a:t> your assertion?</a:t>
          </a:r>
        </a:p>
      </dsp:txBody>
      <dsp:txXfrm>
        <a:off x="0" y="4229931"/>
        <a:ext cx="5821767" cy="1057321"/>
      </dsp:txXfrm>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38A03E-C2E7-4058-A08C-439145AABF8F}">
      <dsp:nvSpPr>
        <dsp:cNvPr id="0" name=""/>
        <dsp:cNvSpPr/>
      </dsp:nvSpPr>
      <dsp:spPr>
        <a:xfrm>
          <a:off x="0" y="75063"/>
          <a:ext cx="10576558" cy="73359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dirty="0"/>
            <a:t>This acronym helps us understand the outside forces that control the </a:t>
          </a:r>
          <a:br>
            <a:rPr lang="en-US" sz="1900" kern="1200" dirty="0"/>
          </a:br>
          <a:r>
            <a:rPr lang="en-US" sz="1900" kern="1200" dirty="0"/>
            <a:t>content, structure, and style of our message. </a:t>
          </a:r>
        </a:p>
      </dsp:txBody>
      <dsp:txXfrm>
        <a:off x="35811" y="110874"/>
        <a:ext cx="10504936" cy="661968"/>
      </dsp:txXfrm>
    </dsp:sp>
    <dsp:sp modelId="{028E21CA-D38B-44E2-81F9-6B00CE25EBF7}">
      <dsp:nvSpPr>
        <dsp:cNvPr id="0" name=""/>
        <dsp:cNvSpPr/>
      </dsp:nvSpPr>
      <dsp:spPr>
        <a:xfrm>
          <a:off x="0" y="863374"/>
          <a:ext cx="10576558" cy="733590"/>
        </a:xfrm>
        <a:prstGeom prst="roundRect">
          <a:avLst/>
        </a:prstGeom>
        <a:solidFill>
          <a:schemeClr val="accent2">
            <a:hueOff val="1899957"/>
            <a:satOff val="2167"/>
            <a:lumOff val="3431"/>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dirty="0"/>
            <a:t>This is also referred to as the </a:t>
          </a:r>
          <a:r>
            <a:rPr lang="en-US" sz="1900" b="1" kern="1200" dirty="0"/>
            <a:t>rhetorical context</a:t>
          </a:r>
          <a:r>
            <a:rPr lang="en-US" sz="1900" kern="1200" dirty="0"/>
            <a:t> which we’ll cover in Unit III</a:t>
          </a:r>
        </a:p>
      </dsp:txBody>
      <dsp:txXfrm>
        <a:off x="35811" y="899185"/>
        <a:ext cx="10504936" cy="661968"/>
      </dsp:txXfrm>
    </dsp:sp>
    <dsp:sp modelId="{64746FEA-0639-4484-A34E-94DB87F2444D}">
      <dsp:nvSpPr>
        <dsp:cNvPr id="0" name=""/>
        <dsp:cNvSpPr/>
      </dsp:nvSpPr>
      <dsp:spPr>
        <a:xfrm>
          <a:off x="0" y="1596964"/>
          <a:ext cx="10576558" cy="17698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5806" tIns="24130" rIns="135128" bIns="24130" numCol="1" spcCol="1270" anchor="t" anchorCtr="0">
          <a:noAutofit/>
        </a:bodyPr>
        <a:lstStyle/>
        <a:p>
          <a:pPr marL="114300" lvl="1" indent="-114300" algn="l" defTabSz="666750">
            <a:lnSpc>
              <a:spcPct val="90000"/>
            </a:lnSpc>
            <a:spcBef>
              <a:spcPct val="0"/>
            </a:spcBef>
            <a:spcAft>
              <a:spcPct val="20000"/>
            </a:spcAft>
            <a:buChar char="•"/>
          </a:pPr>
          <a:r>
            <a:rPr lang="en-US" sz="1500" kern="1200" dirty="0">
              <a:latin typeface="+mj-lt"/>
            </a:rPr>
            <a:t>SUBJECT: What the text will be about</a:t>
          </a:r>
        </a:p>
        <a:p>
          <a:pPr marL="114300" lvl="1" indent="-114300" algn="l" defTabSz="666750">
            <a:lnSpc>
              <a:spcPct val="90000"/>
            </a:lnSpc>
            <a:spcBef>
              <a:spcPct val="0"/>
            </a:spcBef>
            <a:spcAft>
              <a:spcPct val="20000"/>
            </a:spcAft>
            <a:buChar char="•"/>
          </a:pPr>
          <a:r>
            <a:rPr lang="en-US" sz="1500" kern="1200" dirty="0">
              <a:latin typeface="+mj-lt"/>
            </a:rPr>
            <a:t>OCCASION: [time and place, context] </a:t>
          </a:r>
          <a:br>
            <a:rPr lang="en-US" sz="1500" kern="1200" dirty="0">
              <a:latin typeface="+mj-lt"/>
            </a:rPr>
          </a:br>
          <a:r>
            <a:rPr lang="en-US" sz="1500" kern="1200" dirty="0">
              <a:latin typeface="+mj-lt"/>
            </a:rPr>
            <a:t>what is compelling your writing? Is it contemporary? Relevant to your life?</a:t>
          </a:r>
        </a:p>
        <a:p>
          <a:pPr marL="114300" lvl="1" indent="-114300" algn="l" defTabSz="666750">
            <a:lnSpc>
              <a:spcPct val="90000"/>
            </a:lnSpc>
            <a:spcBef>
              <a:spcPct val="0"/>
            </a:spcBef>
            <a:spcAft>
              <a:spcPct val="20000"/>
            </a:spcAft>
            <a:buChar char="•"/>
          </a:pPr>
          <a:r>
            <a:rPr lang="en-US" sz="1500" kern="1200" dirty="0">
              <a:latin typeface="+mj-lt"/>
            </a:rPr>
            <a:t>AUDIENCE: the group of readers to whom the text is directed</a:t>
          </a:r>
        </a:p>
        <a:p>
          <a:pPr marL="114300" lvl="1" indent="-114300" algn="l" defTabSz="666750">
            <a:lnSpc>
              <a:spcPct val="90000"/>
            </a:lnSpc>
            <a:spcBef>
              <a:spcPct val="0"/>
            </a:spcBef>
            <a:spcAft>
              <a:spcPct val="20000"/>
            </a:spcAft>
            <a:buChar char="•"/>
          </a:pPr>
          <a:r>
            <a:rPr lang="en-US" sz="1500" kern="1200" dirty="0">
              <a:latin typeface="+mj-lt"/>
            </a:rPr>
            <a:t>PURPOSE: the goals of the text</a:t>
          </a:r>
        </a:p>
        <a:p>
          <a:pPr marL="114300" lvl="1" indent="-114300" algn="l" defTabSz="666750">
            <a:lnSpc>
              <a:spcPct val="90000"/>
            </a:lnSpc>
            <a:spcBef>
              <a:spcPct val="0"/>
            </a:spcBef>
            <a:spcAft>
              <a:spcPct val="20000"/>
            </a:spcAft>
            <a:buChar char="•"/>
          </a:pPr>
          <a:r>
            <a:rPr lang="en-US" sz="1500" kern="1200" dirty="0">
              <a:latin typeface="+mj-lt"/>
            </a:rPr>
            <a:t>SPEAKER: The person providing the text</a:t>
          </a:r>
        </a:p>
        <a:p>
          <a:pPr marL="114300" lvl="1" indent="-114300" algn="l" defTabSz="666750">
            <a:lnSpc>
              <a:spcPct val="90000"/>
            </a:lnSpc>
            <a:spcBef>
              <a:spcPct val="0"/>
            </a:spcBef>
            <a:spcAft>
              <a:spcPct val="20000"/>
            </a:spcAft>
            <a:buChar char="•"/>
          </a:pPr>
          <a:r>
            <a:rPr lang="en-US" sz="1500" kern="1200" dirty="0">
              <a:latin typeface="+mj-lt"/>
            </a:rPr>
            <a:t>TONE: the attitude of the speaker about the subject that will influence the diction and language</a:t>
          </a:r>
        </a:p>
      </dsp:txBody>
      <dsp:txXfrm>
        <a:off x="0" y="1596964"/>
        <a:ext cx="10576558" cy="1769849"/>
      </dsp:txXfrm>
    </dsp:sp>
    <dsp:sp modelId="{251FC3AF-B2AA-41F8-8E34-3865C6B37DA4}">
      <dsp:nvSpPr>
        <dsp:cNvPr id="0" name=""/>
        <dsp:cNvSpPr/>
      </dsp:nvSpPr>
      <dsp:spPr>
        <a:xfrm>
          <a:off x="0" y="3366814"/>
          <a:ext cx="10576558" cy="733590"/>
        </a:xfrm>
        <a:prstGeom prst="roundRect">
          <a:avLst/>
        </a:prstGeom>
        <a:solidFill>
          <a:schemeClr val="accent2">
            <a:hueOff val="3799914"/>
            <a:satOff val="4333"/>
            <a:lumOff val="6863"/>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You can thank the </a:t>
          </a:r>
          <a:r>
            <a:rPr lang="en-US" sz="1900" kern="1200">
              <a:hlinkClick xmlns:r="http://schemas.openxmlformats.org/officeDocument/2006/relationships" r:id="rId1"/>
            </a:rPr>
            <a:t>AP Language Association </a:t>
          </a:r>
          <a:r>
            <a:rPr lang="en-US" sz="1900" kern="1200"/>
            <a:t>for this one</a:t>
          </a:r>
        </a:p>
      </dsp:txBody>
      <dsp:txXfrm>
        <a:off x="35811" y="3402625"/>
        <a:ext cx="10504936" cy="66196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9C7968-FDC1-4E2D-BBAF-9146AF4C2007}">
      <dsp:nvSpPr>
        <dsp:cNvPr id="0" name=""/>
        <dsp:cNvSpPr/>
      </dsp:nvSpPr>
      <dsp:spPr>
        <a:xfrm>
          <a:off x="804449" y="356933"/>
          <a:ext cx="4441834" cy="4441834"/>
        </a:xfrm>
        <a:prstGeom prst="pie">
          <a:avLst>
            <a:gd name="adj1" fmla="val 16200000"/>
            <a:gd name="adj2" fmla="val 1800000"/>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Enumeration is used for other logical categories</a:t>
          </a:r>
        </a:p>
      </dsp:txBody>
      <dsp:txXfrm>
        <a:off x="3219432" y="1176557"/>
        <a:ext cx="1507050" cy="1480611"/>
      </dsp:txXfrm>
    </dsp:sp>
    <dsp:sp modelId="{B9A2C2D2-F08E-47E6-9C2B-22948D9FA166}">
      <dsp:nvSpPr>
        <dsp:cNvPr id="0" name=""/>
        <dsp:cNvSpPr/>
      </dsp:nvSpPr>
      <dsp:spPr>
        <a:xfrm>
          <a:off x="575483" y="489130"/>
          <a:ext cx="4441834" cy="4441834"/>
        </a:xfrm>
        <a:prstGeom prst="pie">
          <a:avLst>
            <a:gd name="adj1" fmla="val 1800000"/>
            <a:gd name="adj2" fmla="val 9000000"/>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kern="1200" dirty="0"/>
            <a:t>Classification: </a:t>
          </a:r>
          <a:br>
            <a:rPr lang="en-US" sz="1300" kern="1200" dirty="0"/>
          </a:br>
          <a:br>
            <a:rPr lang="en-US" sz="1300" kern="1200" dirty="0"/>
          </a:br>
          <a:r>
            <a:rPr lang="en-US" sz="1300" kern="1200" dirty="0"/>
            <a:t>the process of sorting many small ideas into larger themes</a:t>
          </a:r>
        </a:p>
      </dsp:txBody>
      <dsp:txXfrm>
        <a:off x="1791699" y="3291716"/>
        <a:ext cx="2009401" cy="1374853"/>
      </dsp:txXfrm>
    </dsp:sp>
    <dsp:sp modelId="{6A533D4A-AB7A-4F06-9F9F-41587032F45E}">
      <dsp:nvSpPr>
        <dsp:cNvPr id="0" name=""/>
        <dsp:cNvSpPr/>
      </dsp:nvSpPr>
      <dsp:spPr>
        <a:xfrm>
          <a:off x="575483" y="489130"/>
          <a:ext cx="4441834" cy="4441834"/>
        </a:xfrm>
        <a:prstGeom prst="pie">
          <a:avLst>
            <a:gd name="adj1" fmla="val 9000000"/>
            <a:gd name="adj2" fmla="val 16200000"/>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kern="1200" dirty="0"/>
            <a:t>Division: </a:t>
          </a:r>
          <a:br>
            <a:rPr lang="en-US" sz="1800" kern="1200" dirty="0"/>
          </a:br>
          <a:br>
            <a:rPr lang="en-US" sz="1800" kern="1200" dirty="0"/>
          </a:br>
          <a:r>
            <a:rPr lang="en-US" sz="1400" kern="1200" dirty="0"/>
            <a:t>the process of breaking one topic down into smaller components</a:t>
          </a:r>
          <a:endParaRPr lang="en-US" sz="1200" kern="1200" dirty="0"/>
        </a:p>
      </dsp:txBody>
      <dsp:txXfrm>
        <a:off x="1051394" y="1361633"/>
        <a:ext cx="1507050" cy="148061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887342-6388-4B40-B9F9-7EE484171314}">
      <dsp:nvSpPr>
        <dsp:cNvPr id="0" name=""/>
        <dsp:cNvSpPr/>
      </dsp:nvSpPr>
      <dsp:spPr>
        <a:xfrm>
          <a:off x="0" y="1732"/>
          <a:ext cx="10576558" cy="878316"/>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D619EFE-4D56-4CC7-AA62-A2519279B2B9}">
      <dsp:nvSpPr>
        <dsp:cNvPr id="0" name=""/>
        <dsp:cNvSpPr/>
      </dsp:nvSpPr>
      <dsp:spPr>
        <a:xfrm>
          <a:off x="265690" y="199354"/>
          <a:ext cx="483073" cy="48307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87E1459-68F5-4FCF-9F51-DC4DDE487DEC}">
      <dsp:nvSpPr>
        <dsp:cNvPr id="0" name=""/>
        <dsp:cNvSpPr/>
      </dsp:nvSpPr>
      <dsp:spPr>
        <a:xfrm>
          <a:off x="1014455" y="1732"/>
          <a:ext cx="9562102" cy="8783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955" tIns="92955" rIns="92955" bIns="92955" numCol="1" spcCol="1270" anchor="ctr" anchorCtr="0">
          <a:noAutofit/>
        </a:bodyPr>
        <a:lstStyle/>
        <a:p>
          <a:pPr marL="0" lvl="0" indent="0" algn="l" defTabSz="755650">
            <a:lnSpc>
              <a:spcPct val="90000"/>
            </a:lnSpc>
            <a:spcBef>
              <a:spcPct val="0"/>
            </a:spcBef>
            <a:spcAft>
              <a:spcPct val="35000"/>
            </a:spcAft>
            <a:buNone/>
          </a:pPr>
          <a:r>
            <a:rPr lang="en-US" sz="1700" kern="1200" dirty="0"/>
            <a:t>Degree / Rank: </a:t>
          </a:r>
        </a:p>
        <a:p>
          <a:pPr marL="0" lvl="0" indent="0" algn="l" defTabSz="755650">
            <a:lnSpc>
              <a:spcPct val="90000"/>
            </a:lnSpc>
            <a:spcBef>
              <a:spcPct val="0"/>
            </a:spcBef>
            <a:spcAft>
              <a:spcPct val="35000"/>
            </a:spcAft>
            <a:buNone/>
          </a:pPr>
          <a:r>
            <a:rPr lang="en-US" sz="1700" kern="1200" dirty="0"/>
            <a:t>	sorting by importance, need, or merit</a:t>
          </a:r>
        </a:p>
      </dsp:txBody>
      <dsp:txXfrm>
        <a:off x="1014455" y="1732"/>
        <a:ext cx="9562102" cy="878316"/>
      </dsp:txXfrm>
    </dsp:sp>
    <dsp:sp modelId="{2807B309-024A-4446-9618-15B7E425A30F}">
      <dsp:nvSpPr>
        <dsp:cNvPr id="0" name=""/>
        <dsp:cNvSpPr/>
      </dsp:nvSpPr>
      <dsp:spPr>
        <a:xfrm>
          <a:off x="0" y="1099628"/>
          <a:ext cx="10576558" cy="878316"/>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3344DC8-41FA-4FCB-AB42-76D3615CA447}">
      <dsp:nvSpPr>
        <dsp:cNvPr id="0" name=""/>
        <dsp:cNvSpPr/>
      </dsp:nvSpPr>
      <dsp:spPr>
        <a:xfrm>
          <a:off x="265690" y="1297249"/>
          <a:ext cx="483073" cy="48307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CF22FCD-0AB6-4742-917E-DAF2F2432B36}">
      <dsp:nvSpPr>
        <dsp:cNvPr id="0" name=""/>
        <dsp:cNvSpPr/>
      </dsp:nvSpPr>
      <dsp:spPr>
        <a:xfrm>
          <a:off x="1014455" y="1099628"/>
          <a:ext cx="9562102" cy="8783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955" tIns="92955" rIns="92955" bIns="92955" numCol="1" spcCol="1270" anchor="ctr" anchorCtr="0">
          <a:noAutofit/>
        </a:bodyPr>
        <a:lstStyle/>
        <a:p>
          <a:pPr marL="0" lvl="0" indent="0" algn="l" defTabSz="755650">
            <a:lnSpc>
              <a:spcPct val="90000"/>
            </a:lnSpc>
            <a:spcBef>
              <a:spcPct val="0"/>
            </a:spcBef>
            <a:spcAft>
              <a:spcPct val="35000"/>
            </a:spcAft>
            <a:buNone/>
          </a:pPr>
          <a:r>
            <a:rPr lang="en-US" sz="1700" kern="1200" dirty="0"/>
            <a:t>Development: </a:t>
          </a:r>
        </a:p>
        <a:p>
          <a:pPr marL="0" lvl="0" indent="0" algn="l" defTabSz="755650">
            <a:lnSpc>
              <a:spcPct val="90000"/>
            </a:lnSpc>
            <a:spcBef>
              <a:spcPct val="0"/>
            </a:spcBef>
            <a:spcAft>
              <a:spcPct val="35000"/>
            </a:spcAft>
            <a:buNone/>
          </a:pPr>
          <a:r>
            <a:rPr lang="en-US" sz="1700" kern="1200" dirty="0"/>
            <a:t>	sorting by evolving stages (often chronological stages)</a:t>
          </a:r>
        </a:p>
      </dsp:txBody>
      <dsp:txXfrm>
        <a:off x="1014455" y="1099628"/>
        <a:ext cx="9562102" cy="878316"/>
      </dsp:txXfrm>
    </dsp:sp>
    <dsp:sp modelId="{BB76A8EE-5F77-435B-985C-99930E037CF6}">
      <dsp:nvSpPr>
        <dsp:cNvPr id="0" name=""/>
        <dsp:cNvSpPr/>
      </dsp:nvSpPr>
      <dsp:spPr>
        <a:xfrm>
          <a:off x="0" y="2197523"/>
          <a:ext cx="10576558" cy="878316"/>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1256886-D6E4-4CCF-93F5-D3192AB53489}">
      <dsp:nvSpPr>
        <dsp:cNvPr id="0" name=""/>
        <dsp:cNvSpPr/>
      </dsp:nvSpPr>
      <dsp:spPr>
        <a:xfrm>
          <a:off x="265690" y="2395144"/>
          <a:ext cx="483073" cy="48307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4459F5C-C03A-498E-B747-664C280640EB}">
      <dsp:nvSpPr>
        <dsp:cNvPr id="0" name=""/>
        <dsp:cNvSpPr/>
      </dsp:nvSpPr>
      <dsp:spPr>
        <a:xfrm>
          <a:off x="1014455" y="2197523"/>
          <a:ext cx="9562102" cy="8783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955" tIns="92955" rIns="92955" bIns="92955" numCol="1" spcCol="1270" anchor="ctr" anchorCtr="0">
          <a:noAutofit/>
        </a:bodyPr>
        <a:lstStyle/>
        <a:p>
          <a:pPr marL="0" lvl="0" indent="0" algn="l" defTabSz="755650">
            <a:lnSpc>
              <a:spcPct val="90000"/>
            </a:lnSpc>
            <a:spcBef>
              <a:spcPct val="0"/>
            </a:spcBef>
            <a:spcAft>
              <a:spcPct val="35000"/>
            </a:spcAft>
            <a:buNone/>
          </a:pPr>
          <a:r>
            <a:rPr lang="en-US" sz="1700" kern="1200" dirty="0"/>
            <a:t>Spatial Ordering: </a:t>
          </a:r>
        </a:p>
        <a:p>
          <a:pPr marL="0" lvl="0" indent="0" algn="l" defTabSz="755650">
            <a:lnSpc>
              <a:spcPct val="90000"/>
            </a:lnSpc>
            <a:spcBef>
              <a:spcPct val="0"/>
            </a:spcBef>
            <a:spcAft>
              <a:spcPct val="35000"/>
            </a:spcAft>
            <a:buNone/>
          </a:pPr>
          <a:r>
            <a:rPr lang="en-US" sz="1700" kern="1200" dirty="0"/>
            <a:t>	sorting information based on its physical location/relationship to other information. </a:t>
          </a:r>
        </a:p>
      </dsp:txBody>
      <dsp:txXfrm>
        <a:off x="1014455" y="2197523"/>
        <a:ext cx="9562102" cy="878316"/>
      </dsp:txXfrm>
    </dsp:sp>
    <dsp:sp modelId="{4DE4297F-099A-4C61-879B-82B8D84E548D}">
      <dsp:nvSpPr>
        <dsp:cNvPr id="0" name=""/>
        <dsp:cNvSpPr/>
      </dsp:nvSpPr>
      <dsp:spPr>
        <a:xfrm>
          <a:off x="0" y="3295418"/>
          <a:ext cx="10576558" cy="878316"/>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C1ACE01-0D60-4236-B8BB-B31599ED922C}">
      <dsp:nvSpPr>
        <dsp:cNvPr id="0" name=""/>
        <dsp:cNvSpPr/>
      </dsp:nvSpPr>
      <dsp:spPr>
        <a:xfrm>
          <a:off x="265690" y="3493039"/>
          <a:ext cx="483073" cy="483073"/>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F599BD3-1BB1-449D-A736-A5DC8B6A660A}">
      <dsp:nvSpPr>
        <dsp:cNvPr id="0" name=""/>
        <dsp:cNvSpPr/>
      </dsp:nvSpPr>
      <dsp:spPr>
        <a:xfrm>
          <a:off x="1014455" y="3295418"/>
          <a:ext cx="9562102" cy="8783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955" tIns="92955" rIns="92955" bIns="92955" numCol="1" spcCol="1270" anchor="ctr" anchorCtr="0">
          <a:noAutofit/>
        </a:bodyPr>
        <a:lstStyle/>
        <a:p>
          <a:pPr marL="0" lvl="0" indent="0" algn="l" defTabSz="755650">
            <a:lnSpc>
              <a:spcPct val="90000"/>
            </a:lnSpc>
            <a:spcBef>
              <a:spcPct val="0"/>
            </a:spcBef>
            <a:spcAft>
              <a:spcPct val="35000"/>
            </a:spcAft>
            <a:buNone/>
          </a:pPr>
          <a:r>
            <a:rPr lang="en-US" sz="1700" kern="1200" dirty="0"/>
            <a:t>Comparison / Contrast: </a:t>
          </a:r>
        </a:p>
        <a:p>
          <a:pPr marL="0" lvl="0" indent="0" algn="l" defTabSz="755650">
            <a:lnSpc>
              <a:spcPct val="90000"/>
            </a:lnSpc>
            <a:spcBef>
              <a:spcPct val="0"/>
            </a:spcBef>
            <a:spcAft>
              <a:spcPct val="35000"/>
            </a:spcAft>
            <a:buNone/>
          </a:pPr>
          <a:r>
            <a:rPr lang="en-US" sz="1700" kern="1200" dirty="0"/>
            <a:t>	the process of sorting similarities or differences according to a mutual factor</a:t>
          </a:r>
        </a:p>
      </dsp:txBody>
      <dsp:txXfrm>
        <a:off x="1014455" y="3295418"/>
        <a:ext cx="9562102" cy="87831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4A3919-913E-4D7A-A45D-ACE60D6CE34C}">
      <dsp:nvSpPr>
        <dsp:cNvPr id="0" name=""/>
        <dsp:cNvSpPr/>
      </dsp:nvSpPr>
      <dsp:spPr>
        <a:xfrm>
          <a:off x="0" y="859283"/>
          <a:ext cx="5821767" cy="158636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A170C60-9B3A-48EF-86A2-B5D94C148580}">
      <dsp:nvSpPr>
        <dsp:cNvPr id="0" name=""/>
        <dsp:cNvSpPr/>
      </dsp:nvSpPr>
      <dsp:spPr>
        <a:xfrm>
          <a:off x="479876" y="1216216"/>
          <a:ext cx="872503" cy="87250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B6B073C-1869-437D-A1D0-BE1D9D5EDD35}">
      <dsp:nvSpPr>
        <dsp:cNvPr id="0" name=""/>
        <dsp:cNvSpPr/>
      </dsp:nvSpPr>
      <dsp:spPr>
        <a:xfrm>
          <a:off x="1832256" y="859283"/>
          <a:ext cx="3989510" cy="15863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7891" tIns="167891" rIns="167891" bIns="167891" numCol="1" spcCol="1270" anchor="ctr" anchorCtr="0">
          <a:noAutofit/>
        </a:bodyPr>
        <a:lstStyle/>
        <a:p>
          <a:pPr marL="0" lvl="0" indent="0" algn="l" defTabSz="1111250">
            <a:lnSpc>
              <a:spcPct val="90000"/>
            </a:lnSpc>
            <a:spcBef>
              <a:spcPct val="0"/>
            </a:spcBef>
            <a:spcAft>
              <a:spcPct val="35000"/>
            </a:spcAft>
            <a:buNone/>
          </a:pPr>
          <a:r>
            <a:rPr lang="en-US" sz="2500" kern="1200" dirty="0"/>
            <a:t>Causation / Effect: </a:t>
          </a:r>
        </a:p>
        <a:p>
          <a:pPr marL="0" lvl="0" indent="0" algn="l" defTabSz="1111250">
            <a:lnSpc>
              <a:spcPct val="90000"/>
            </a:lnSpc>
            <a:spcBef>
              <a:spcPct val="0"/>
            </a:spcBef>
            <a:spcAft>
              <a:spcPct val="35000"/>
            </a:spcAft>
            <a:buNone/>
          </a:pPr>
          <a:r>
            <a:rPr lang="en-US" sz="2500" kern="1200" dirty="0"/>
            <a:t>division into causes and effects</a:t>
          </a:r>
        </a:p>
      </dsp:txBody>
      <dsp:txXfrm>
        <a:off x="1832256" y="859283"/>
        <a:ext cx="3989510" cy="1586369"/>
      </dsp:txXfrm>
    </dsp:sp>
    <dsp:sp modelId="{BFA01DB2-A3DF-42F7-9615-E370102DFBE0}">
      <dsp:nvSpPr>
        <dsp:cNvPr id="0" name=""/>
        <dsp:cNvSpPr/>
      </dsp:nvSpPr>
      <dsp:spPr>
        <a:xfrm>
          <a:off x="0" y="2842245"/>
          <a:ext cx="5821767" cy="158636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3200661-DCE6-4E05-9617-FD2B25AD9577}">
      <dsp:nvSpPr>
        <dsp:cNvPr id="0" name=""/>
        <dsp:cNvSpPr/>
      </dsp:nvSpPr>
      <dsp:spPr>
        <a:xfrm>
          <a:off x="479876" y="3199178"/>
          <a:ext cx="872503" cy="87250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4FF6DAA-7075-4641-8EFF-EE9BEA95CBC8}">
      <dsp:nvSpPr>
        <dsp:cNvPr id="0" name=""/>
        <dsp:cNvSpPr/>
      </dsp:nvSpPr>
      <dsp:spPr>
        <a:xfrm>
          <a:off x="1832256" y="2842245"/>
          <a:ext cx="3989510" cy="15863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7891" tIns="167891" rIns="167891" bIns="167891" numCol="1" spcCol="1270" anchor="ctr" anchorCtr="0">
          <a:noAutofit/>
        </a:bodyPr>
        <a:lstStyle/>
        <a:p>
          <a:pPr marL="0" lvl="0" indent="0" algn="l" defTabSz="1111250">
            <a:lnSpc>
              <a:spcPct val="90000"/>
            </a:lnSpc>
            <a:spcBef>
              <a:spcPct val="0"/>
            </a:spcBef>
            <a:spcAft>
              <a:spcPct val="35000"/>
            </a:spcAft>
            <a:buNone/>
          </a:pPr>
          <a:r>
            <a:rPr lang="en-US" sz="2500" kern="1200" dirty="0"/>
            <a:t>Process: </a:t>
          </a:r>
        </a:p>
        <a:p>
          <a:pPr marL="0" lvl="0" indent="0" algn="l" defTabSz="1111250">
            <a:lnSpc>
              <a:spcPct val="90000"/>
            </a:lnSpc>
            <a:spcBef>
              <a:spcPct val="0"/>
            </a:spcBef>
            <a:spcAft>
              <a:spcPct val="35000"/>
            </a:spcAft>
            <a:buNone/>
          </a:pPr>
          <a:r>
            <a:rPr lang="en-US" sz="2500" kern="1200" dirty="0"/>
            <a:t>division into procedures and goals</a:t>
          </a:r>
        </a:p>
      </dsp:txBody>
      <dsp:txXfrm>
        <a:off x="1832256" y="2842245"/>
        <a:ext cx="3989510" cy="158636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95CB49-80A8-49B3-9189-1EDB23B01718}">
      <dsp:nvSpPr>
        <dsp:cNvPr id="0" name=""/>
        <dsp:cNvSpPr/>
      </dsp:nvSpPr>
      <dsp:spPr>
        <a:xfrm>
          <a:off x="0" y="1732"/>
          <a:ext cx="9796778" cy="878316"/>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479E02F-B621-4EE8-8AEC-611B5B5A1B94}">
      <dsp:nvSpPr>
        <dsp:cNvPr id="0" name=""/>
        <dsp:cNvSpPr/>
      </dsp:nvSpPr>
      <dsp:spPr>
        <a:xfrm>
          <a:off x="265690" y="199354"/>
          <a:ext cx="483073" cy="48307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13C1D34-4708-4B6E-8CF7-9C621B723C18}">
      <dsp:nvSpPr>
        <dsp:cNvPr id="0" name=""/>
        <dsp:cNvSpPr/>
      </dsp:nvSpPr>
      <dsp:spPr>
        <a:xfrm>
          <a:off x="1014455" y="1732"/>
          <a:ext cx="8782322" cy="8783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955" tIns="92955" rIns="92955" bIns="92955" numCol="1" spcCol="1270" anchor="ctr" anchorCtr="0">
          <a:noAutofit/>
        </a:bodyPr>
        <a:lstStyle/>
        <a:p>
          <a:pPr marL="0" lvl="0" indent="0" algn="l" defTabSz="622300">
            <a:lnSpc>
              <a:spcPct val="90000"/>
            </a:lnSpc>
            <a:spcBef>
              <a:spcPct val="0"/>
            </a:spcBef>
            <a:spcAft>
              <a:spcPct val="35000"/>
            </a:spcAft>
            <a:buNone/>
          </a:pPr>
          <a:r>
            <a:rPr lang="en-US" sz="1400" kern="1200" dirty="0"/>
            <a:t>Definition: </a:t>
          </a:r>
        </a:p>
        <a:p>
          <a:pPr marL="0" lvl="0" indent="0" algn="l" defTabSz="622300">
            <a:lnSpc>
              <a:spcPct val="90000"/>
            </a:lnSpc>
            <a:spcBef>
              <a:spcPct val="0"/>
            </a:spcBef>
            <a:spcAft>
              <a:spcPct val="35000"/>
            </a:spcAft>
            <a:buNone/>
          </a:pPr>
          <a:r>
            <a:rPr lang="en-US" sz="1400" kern="1200" dirty="0"/>
            <a:t>	explaining the meaning of words or concepts based on etymology, denotation, connotation, and</a:t>
          </a:r>
          <a:br>
            <a:rPr lang="en-US" sz="1400" kern="1200" dirty="0"/>
          </a:br>
          <a:r>
            <a:rPr lang="en-US" sz="1400" kern="1200" dirty="0"/>
            <a:t>	perspectives over time</a:t>
          </a:r>
        </a:p>
      </dsp:txBody>
      <dsp:txXfrm>
        <a:off x="1014455" y="1732"/>
        <a:ext cx="8782322" cy="878316"/>
      </dsp:txXfrm>
    </dsp:sp>
    <dsp:sp modelId="{0202D415-336F-4EE7-AE78-6A8B70645308}">
      <dsp:nvSpPr>
        <dsp:cNvPr id="0" name=""/>
        <dsp:cNvSpPr/>
      </dsp:nvSpPr>
      <dsp:spPr>
        <a:xfrm>
          <a:off x="0" y="1099628"/>
          <a:ext cx="9796778" cy="878316"/>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074B8AE-1D53-48B7-9121-AF6EB2B7952C}">
      <dsp:nvSpPr>
        <dsp:cNvPr id="0" name=""/>
        <dsp:cNvSpPr/>
      </dsp:nvSpPr>
      <dsp:spPr>
        <a:xfrm>
          <a:off x="265690" y="1297249"/>
          <a:ext cx="483073" cy="48307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D140FF6-2A44-4926-B366-52ACBBD97932}">
      <dsp:nvSpPr>
        <dsp:cNvPr id="0" name=""/>
        <dsp:cNvSpPr/>
      </dsp:nvSpPr>
      <dsp:spPr>
        <a:xfrm>
          <a:off x="1014455" y="1099628"/>
          <a:ext cx="8782322" cy="8783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955" tIns="92955" rIns="92955" bIns="92955" numCol="1" spcCol="1270" anchor="ctr" anchorCtr="0">
          <a:noAutofit/>
        </a:bodyPr>
        <a:lstStyle/>
        <a:p>
          <a:pPr marL="0" lvl="0" indent="0" algn="l" defTabSz="622300">
            <a:lnSpc>
              <a:spcPct val="90000"/>
            </a:lnSpc>
            <a:spcBef>
              <a:spcPct val="0"/>
            </a:spcBef>
            <a:spcAft>
              <a:spcPct val="35000"/>
            </a:spcAft>
            <a:buNone/>
          </a:pPr>
          <a:r>
            <a:rPr lang="en-US" sz="1400" kern="1200" dirty="0"/>
            <a:t>Exemplification: </a:t>
          </a:r>
        </a:p>
        <a:p>
          <a:pPr marL="0" lvl="0" indent="0" algn="l" defTabSz="622300">
            <a:lnSpc>
              <a:spcPct val="90000"/>
            </a:lnSpc>
            <a:spcBef>
              <a:spcPct val="0"/>
            </a:spcBef>
            <a:spcAft>
              <a:spcPct val="35000"/>
            </a:spcAft>
            <a:buNone/>
          </a:pPr>
          <a:r>
            <a:rPr lang="en-US" sz="1400" kern="1200" dirty="0"/>
            <a:t>	the process of taking a concept and providing several like or unalike examples in support of a goal</a:t>
          </a:r>
        </a:p>
      </dsp:txBody>
      <dsp:txXfrm>
        <a:off x="1014455" y="1099628"/>
        <a:ext cx="8782322" cy="878316"/>
      </dsp:txXfrm>
    </dsp:sp>
    <dsp:sp modelId="{A2F081C3-DAE5-4EEE-9404-4F6D6C3BD3AD}">
      <dsp:nvSpPr>
        <dsp:cNvPr id="0" name=""/>
        <dsp:cNvSpPr/>
      </dsp:nvSpPr>
      <dsp:spPr>
        <a:xfrm>
          <a:off x="0" y="2197523"/>
          <a:ext cx="9796778" cy="878316"/>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24C0D10-2A46-44EB-9502-074AD898F4CF}">
      <dsp:nvSpPr>
        <dsp:cNvPr id="0" name=""/>
        <dsp:cNvSpPr/>
      </dsp:nvSpPr>
      <dsp:spPr>
        <a:xfrm>
          <a:off x="265690" y="2395144"/>
          <a:ext cx="483073" cy="48307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8BB2C7B-4CC2-4913-933D-DBA3B2D00326}">
      <dsp:nvSpPr>
        <dsp:cNvPr id="0" name=""/>
        <dsp:cNvSpPr/>
      </dsp:nvSpPr>
      <dsp:spPr>
        <a:xfrm>
          <a:off x="1014455" y="2197523"/>
          <a:ext cx="8782322" cy="8783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955" tIns="92955" rIns="92955" bIns="92955" numCol="1" spcCol="1270" anchor="ctr" anchorCtr="0">
          <a:noAutofit/>
        </a:bodyPr>
        <a:lstStyle/>
        <a:p>
          <a:pPr marL="0" lvl="0" indent="0" algn="l" defTabSz="622300">
            <a:lnSpc>
              <a:spcPct val="90000"/>
            </a:lnSpc>
            <a:spcBef>
              <a:spcPct val="0"/>
            </a:spcBef>
            <a:spcAft>
              <a:spcPct val="35000"/>
            </a:spcAft>
            <a:buNone/>
          </a:pPr>
          <a:r>
            <a:rPr lang="en-US" sz="1400" kern="1200" dirty="0"/>
            <a:t>(INTERNAL PATTERN) Summary: </a:t>
          </a:r>
        </a:p>
        <a:p>
          <a:pPr marL="0" lvl="0" indent="0" algn="l" defTabSz="622300">
            <a:lnSpc>
              <a:spcPct val="90000"/>
            </a:lnSpc>
            <a:spcBef>
              <a:spcPct val="0"/>
            </a:spcBef>
            <a:spcAft>
              <a:spcPct val="35000"/>
            </a:spcAft>
            <a:buNone/>
          </a:pPr>
          <a:r>
            <a:rPr lang="en-US" sz="1400" kern="1200" dirty="0"/>
            <a:t>	indicates a condensed review of an idea or a piece of writing to confirm understanding</a:t>
          </a:r>
        </a:p>
      </dsp:txBody>
      <dsp:txXfrm>
        <a:off x="1014455" y="2197523"/>
        <a:ext cx="8782322" cy="878316"/>
      </dsp:txXfrm>
    </dsp:sp>
    <dsp:sp modelId="{3FC58687-27E4-4193-8644-38E332754B65}">
      <dsp:nvSpPr>
        <dsp:cNvPr id="0" name=""/>
        <dsp:cNvSpPr/>
      </dsp:nvSpPr>
      <dsp:spPr>
        <a:xfrm>
          <a:off x="0" y="3295418"/>
          <a:ext cx="9796778" cy="878316"/>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35D6B4E-0358-4F76-8A77-1E797B134E42}">
      <dsp:nvSpPr>
        <dsp:cNvPr id="0" name=""/>
        <dsp:cNvSpPr/>
      </dsp:nvSpPr>
      <dsp:spPr>
        <a:xfrm>
          <a:off x="265690" y="3493039"/>
          <a:ext cx="483073" cy="483073"/>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7529ED1-F658-427E-AE58-7244771D8BAB}">
      <dsp:nvSpPr>
        <dsp:cNvPr id="0" name=""/>
        <dsp:cNvSpPr/>
      </dsp:nvSpPr>
      <dsp:spPr>
        <a:xfrm>
          <a:off x="1014455" y="3295418"/>
          <a:ext cx="8782322" cy="8783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955" tIns="92955" rIns="92955" bIns="92955" numCol="1" spcCol="1270" anchor="ctr" anchorCtr="0">
          <a:noAutofit/>
        </a:bodyPr>
        <a:lstStyle/>
        <a:p>
          <a:pPr marL="0" lvl="0" indent="0" algn="l" defTabSz="622300">
            <a:lnSpc>
              <a:spcPct val="90000"/>
            </a:lnSpc>
            <a:spcBef>
              <a:spcPct val="0"/>
            </a:spcBef>
            <a:spcAft>
              <a:spcPct val="35000"/>
            </a:spcAft>
            <a:buNone/>
          </a:pPr>
          <a:r>
            <a:rPr lang="en-US" sz="1400" kern="1200" dirty="0"/>
            <a:t>(INTERNAL PATTERN) Analogy: </a:t>
          </a:r>
        </a:p>
        <a:p>
          <a:pPr marL="0" lvl="0" indent="0" algn="l" defTabSz="622300">
            <a:lnSpc>
              <a:spcPct val="90000"/>
            </a:lnSpc>
            <a:spcBef>
              <a:spcPct val="0"/>
            </a:spcBef>
            <a:spcAft>
              <a:spcPct val="35000"/>
            </a:spcAft>
            <a:buNone/>
          </a:pPr>
          <a:r>
            <a:rPr lang="en-US" sz="1400" kern="1200" dirty="0"/>
            <a:t>	creating a comparison between concepts, using an easy to understand concept to explain a more</a:t>
          </a:r>
          <a:br>
            <a:rPr lang="en-US" sz="1400" kern="1200" dirty="0"/>
          </a:br>
          <a:r>
            <a:rPr lang="en-US" sz="1400" kern="1200" dirty="0"/>
            <a:t>	difficult concept</a:t>
          </a:r>
        </a:p>
      </dsp:txBody>
      <dsp:txXfrm>
        <a:off x="1014455" y="3295418"/>
        <a:ext cx="8782322" cy="87831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20E450-DE8F-421F-BC2C-1687AF9722C7}">
      <dsp:nvSpPr>
        <dsp:cNvPr id="0" name=""/>
        <dsp:cNvSpPr/>
      </dsp:nvSpPr>
      <dsp:spPr>
        <a:xfrm>
          <a:off x="0" y="4774"/>
          <a:ext cx="5821767" cy="104586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1DBBBF8-1CF3-4292-B9EB-B6A8CCCE9800}">
      <dsp:nvSpPr>
        <dsp:cNvPr id="0" name=""/>
        <dsp:cNvSpPr/>
      </dsp:nvSpPr>
      <dsp:spPr>
        <a:xfrm>
          <a:off x="316374" y="240094"/>
          <a:ext cx="575787" cy="57522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78953EE-CBB4-40EA-8450-27E4321CA945}">
      <dsp:nvSpPr>
        <dsp:cNvPr id="0" name=""/>
        <dsp:cNvSpPr/>
      </dsp:nvSpPr>
      <dsp:spPr>
        <a:xfrm>
          <a:off x="1208536" y="4774"/>
          <a:ext cx="4576625" cy="11112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7605" tIns="117605" rIns="117605" bIns="117605" numCol="1" spcCol="1270" anchor="ctr" anchorCtr="0">
          <a:noAutofit/>
        </a:bodyPr>
        <a:lstStyle/>
        <a:p>
          <a:pPr marL="0" lvl="0" indent="0" algn="l" defTabSz="622300">
            <a:lnSpc>
              <a:spcPct val="100000"/>
            </a:lnSpc>
            <a:spcBef>
              <a:spcPct val="0"/>
            </a:spcBef>
            <a:spcAft>
              <a:spcPct val="35000"/>
            </a:spcAft>
            <a:buNone/>
          </a:pPr>
          <a:r>
            <a:rPr lang="en-US" sz="1400" kern="1200" dirty="0"/>
            <a:t>Narration: </a:t>
          </a:r>
        </a:p>
        <a:p>
          <a:pPr marL="0" lvl="0" indent="0" algn="l" defTabSz="622300">
            <a:lnSpc>
              <a:spcPct val="100000"/>
            </a:lnSpc>
            <a:spcBef>
              <a:spcPct val="0"/>
            </a:spcBef>
            <a:spcAft>
              <a:spcPct val="35000"/>
            </a:spcAft>
            <a:buNone/>
          </a:pPr>
          <a:r>
            <a:rPr lang="en-US" sz="1400" kern="1200" dirty="0"/>
            <a:t>discussion of personal beliefs and why they’re held</a:t>
          </a:r>
        </a:p>
      </dsp:txBody>
      <dsp:txXfrm>
        <a:off x="1208536" y="4774"/>
        <a:ext cx="4576625" cy="1111231"/>
      </dsp:txXfrm>
    </dsp:sp>
    <dsp:sp modelId="{7DED98B8-B5CB-4EF9-ADEC-4737078C6DDB}">
      <dsp:nvSpPr>
        <dsp:cNvPr id="0" name=""/>
        <dsp:cNvSpPr/>
      </dsp:nvSpPr>
      <dsp:spPr>
        <a:xfrm>
          <a:off x="0" y="1393813"/>
          <a:ext cx="5821767" cy="104586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CFCC6E6-B177-4D0F-AF4E-3B40C97CD56A}">
      <dsp:nvSpPr>
        <dsp:cNvPr id="0" name=""/>
        <dsp:cNvSpPr/>
      </dsp:nvSpPr>
      <dsp:spPr>
        <a:xfrm>
          <a:off x="316374" y="1629133"/>
          <a:ext cx="575787" cy="57522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8BB5330-0680-4163-81C5-141B1F398398}">
      <dsp:nvSpPr>
        <dsp:cNvPr id="0" name=""/>
        <dsp:cNvSpPr/>
      </dsp:nvSpPr>
      <dsp:spPr>
        <a:xfrm>
          <a:off x="1208536" y="1393813"/>
          <a:ext cx="4576625" cy="11112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7605" tIns="117605" rIns="117605" bIns="117605" numCol="1" spcCol="1270" anchor="ctr" anchorCtr="0">
          <a:noAutofit/>
        </a:bodyPr>
        <a:lstStyle/>
        <a:p>
          <a:pPr marL="0" lvl="0" indent="0" algn="l" defTabSz="622300">
            <a:lnSpc>
              <a:spcPct val="100000"/>
            </a:lnSpc>
            <a:spcBef>
              <a:spcPct val="0"/>
            </a:spcBef>
            <a:spcAft>
              <a:spcPct val="35000"/>
            </a:spcAft>
            <a:buNone/>
          </a:pPr>
          <a:r>
            <a:rPr lang="en-US" sz="1400" kern="1200" dirty="0"/>
            <a:t>Description: </a:t>
          </a:r>
        </a:p>
        <a:p>
          <a:pPr marL="0" lvl="0" indent="0" algn="l" defTabSz="622300">
            <a:lnSpc>
              <a:spcPct val="100000"/>
            </a:lnSpc>
            <a:spcBef>
              <a:spcPct val="0"/>
            </a:spcBef>
            <a:spcAft>
              <a:spcPct val="35000"/>
            </a:spcAft>
            <a:buNone/>
          </a:pPr>
          <a:r>
            <a:rPr lang="en-US" sz="1400" kern="1200" dirty="0"/>
            <a:t>presentation of an idea as a whole image, not up for argument</a:t>
          </a:r>
        </a:p>
      </dsp:txBody>
      <dsp:txXfrm>
        <a:off x="1208536" y="1393813"/>
        <a:ext cx="4576625" cy="1111231"/>
      </dsp:txXfrm>
    </dsp:sp>
    <dsp:sp modelId="{7D2CD924-7AB0-4000-9F50-A8E00A2F53C1}">
      <dsp:nvSpPr>
        <dsp:cNvPr id="0" name=""/>
        <dsp:cNvSpPr/>
      </dsp:nvSpPr>
      <dsp:spPr>
        <a:xfrm>
          <a:off x="0" y="2782852"/>
          <a:ext cx="5821767" cy="104586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302A66B-DBF6-466A-90D2-41136ABB5C6F}">
      <dsp:nvSpPr>
        <dsp:cNvPr id="0" name=""/>
        <dsp:cNvSpPr/>
      </dsp:nvSpPr>
      <dsp:spPr>
        <a:xfrm>
          <a:off x="316374" y="3018172"/>
          <a:ext cx="575787" cy="57522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7566CCA-B248-459F-B301-630627F8716C}">
      <dsp:nvSpPr>
        <dsp:cNvPr id="0" name=""/>
        <dsp:cNvSpPr/>
      </dsp:nvSpPr>
      <dsp:spPr>
        <a:xfrm>
          <a:off x="1208536" y="2782852"/>
          <a:ext cx="4576625" cy="11112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7605" tIns="117605" rIns="117605" bIns="117605" numCol="1" spcCol="1270" anchor="ctr" anchorCtr="0">
          <a:noAutofit/>
        </a:bodyPr>
        <a:lstStyle/>
        <a:p>
          <a:pPr marL="0" lvl="0" indent="0" algn="l" defTabSz="622300">
            <a:lnSpc>
              <a:spcPct val="100000"/>
            </a:lnSpc>
            <a:spcBef>
              <a:spcPct val="0"/>
            </a:spcBef>
            <a:spcAft>
              <a:spcPct val="35000"/>
            </a:spcAft>
            <a:buNone/>
          </a:pPr>
          <a:r>
            <a:rPr lang="en-US" sz="1400" kern="1200" dirty="0"/>
            <a:t>(INTERNAL PATTERN) Exposition: </a:t>
          </a:r>
        </a:p>
        <a:p>
          <a:pPr marL="0" lvl="0" indent="0" algn="l" defTabSz="622300">
            <a:lnSpc>
              <a:spcPct val="100000"/>
            </a:lnSpc>
            <a:spcBef>
              <a:spcPct val="0"/>
            </a:spcBef>
            <a:spcAft>
              <a:spcPct val="35000"/>
            </a:spcAft>
            <a:buNone/>
          </a:pPr>
          <a:r>
            <a:rPr lang="en-US" sz="1400" kern="1200" dirty="0"/>
            <a:t>a comprehensive description of an explanation or idea, usually intended to profile the concept</a:t>
          </a:r>
        </a:p>
      </dsp:txBody>
      <dsp:txXfrm>
        <a:off x="1208536" y="2782852"/>
        <a:ext cx="4576625" cy="1111231"/>
      </dsp:txXfrm>
    </dsp:sp>
    <dsp:sp modelId="{306C0F5C-34D4-4DB2-8AEC-A1748B6ACE8D}">
      <dsp:nvSpPr>
        <dsp:cNvPr id="0" name=""/>
        <dsp:cNvSpPr/>
      </dsp:nvSpPr>
      <dsp:spPr>
        <a:xfrm>
          <a:off x="0" y="4171892"/>
          <a:ext cx="5821767" cy="104586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9D5EA24-1C20-4A57-AB0C-11E3B0195814}">
      <dsp:nvSpPr>
        <dsp:cNvPr id="0" name=""/>
        <dsp:cNvSpPr/>
      </dsp:nvSpPr>
      <dsp:spPr>
        <a:xfrm>
          <a:off x="316683" y="4407211"/>
          <a:ext cx="575787" cy="575225"/>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C1CCCB7-B87A-47B5-ABAC-63EDBC868494}">
      <dsp:nvSpPr>
        <dsp:cNvPr id="0" name=""/>
        <dsp:cNvSpPr/>
      </dsp:nvSpPr>
      <dsp:spPr>
        <a:xfrm>
          <a:off x="1209154" y="4171892"/>
          <a:ext cx="4537040" cy="11112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7605" tIns="117605" rIns="117605" bIns="117605" numCol="1" spcCol="1270" anchor="ctr" anchorCtr="0">
          <a:noAutofit/>
        </a:bodyPr>
        <a:lstStyle/>
        <a:p>
          <a:pPr marL="0" lvl="0" indent="0" algn="l" defTabSz="622300">
            <a:lnSpc>
              <a:spcPct val="100000"/>
            </a:lnSpc>
            <a:spcBef>
              <a:spcPct val="0"/>
            </a:spcBef>
            <a:spcAft>
              <a:spcPct val="35000"/>
            </a:spcAft>
            <a:buNone/>
          </a:pPr>
          <a:r>
            <a:rPr lang="en-US" sz="1400" kern="1200" dirty="0"/>
            <a:t>(INTERNAL PATTERN) Illustration: </a:t>
          </a:r>
        </a:p>
        <a:p>
          <a:pPr marL="0" lvl="0" indent="0" algn="l" defTabSz="622300">
            <a:lnSpc>
              <a:spcPct val="100000"/>
            </a:lnSpc>
            <a:spcBef>
              <a:spcPct val="0"/>
            </a:spcBef>
            <a:spcAft>
              <a:spcPct val="35000"/>
            </a:spcAft>
            <a:buNone/>
          </a:pPr>
          <a:r>
            <a:rPr lang="en-US" sz="1400" kern="1200" dirty="0"/>
            <a:t>creates a picture of a specific instance of an event or concept, especially in order to make abstract ideas more concrete</a:t>
          </a:r>
        </a:p>
      </dsp:txBody>
      <dsp:txXfrm>
        <a:off x="1209154" y="4171892"/>
        <a:ext cx="4537040" cy="1111231"/>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EF4711-1FB2-47AF-A676-8AD7E3A1EC21}">
      <dsp:nvSpPr>
        <dsp:cNvPr id="0" name=""/>
        <dsp:cNvSpPr/>
      </dsp:nvSpPr>
      <dsp:spPr>
        <a:xfrm>
          <a:off x="0" y="3191526"/>
          <a:ext cx="5821767" cy="2093986"/>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4696" tIns="234696" rIns="234696" bIns="234696" numCol="1" spcCol="1270" anchor="ctr" anchorCtr="0">
          <a:noAutofit/>
        </a:bodyPr>
        <a:lstStyle/>
        <a:p>
          <a:pPr marL="0" lvl="0" indent="0" algn="ctr" defTabSz="1466850">
            <a:lnSpc>
              <a:spcPct val="90000"/>
            </a:lnSpc>
            <a:spcBef>
              <a:spcPct val="0"/>
            </a:spcBef>
            <a:spcAft>
              <a:spcPct val="35000"/>
            </a:spcAft>
            <a:buNone/>
            <a:defRPr b="1"/>
          </a:pPr>
          <a:r>
            <a:rPr lang="en-US" sz="3300" kern="1200"/>
            <a:t>When in doubt, look it up! </a:t>
          </a:r>
        </a:p>
      </dsp:txBody>
      <dsp:txXfrm>
        <a:off x="0" y="3191526"/>
        <a:ext cx="5821767" cy="1130752"/>
      </dsp:txXfrm>
    </dsp:sp>
    <dsp:sp modelId="{6BF1E8FC-F0F7-40AB-B1E3-842AB06A0873}">
      <dsp:nvSpPr>
        <dsp:cNvPr id="0" name=""/>
        <dsp:cNvSpPr/>
      </dsp:nvSpPr>
      <dsp:spPr>
        <a:xfrm>
          <a:off x="0" y="4280399"/>
          <a:ext cx="1455441" cy="963233"/>
        </a:xfrm>
        <a:prstGeom prst="rect">
          <a:avLst/>
        </a:prstGeom>
        <a:solidFill>
          <a:schemeClr val="accent2">
            <a:tint val="40000"/>
            <a:alpha val="90000"/>
            <a:hueOff val="0"/>
            <a:satOff val="0"/>
            <a:lumOff val="0"/>
            <a:alphaOff val="0"/>
          </a:schemeClr>
        </a:solidFill>
        <a:ln w="15875"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marL="0" lvl="0" indent="0" algn="ctr" defTabSz="889000">
            <a:lnSpc>
              <a:spcPct val="90000"/>
            </a:lnSpc>
            <a:spcBef>
              <a:spcPct val="0"/>
            </a:spcBef>
            <a:spcAft>
              <a:spcPct val="35000"/>
            </a:spcAft>
            <a:buNone/>
          </a:pPr>
          <a:r>
            <a:rPr lang="en-US" sz="2000" kern="1200">
              <a:hlinkClick xmlns:r="http://schemas.openxmlformats.org/officeDocument/2006/relationships" r:id="rId1"/>
            </a:rPr>
            <a:t>Here</a:t>
          </a:r>
          <a:endParaRPr lang="en-US" sz="2000" kern="1200"/>
        </a:p>
      </dsp:txBody>
      <dsp:txXfrm>
        <a:off x="0" y="4280399"/>
        <a:ext cx="1455441" cy="963233"/>
      </dsp:txXfrm>
    </dsp:sp>
    <dsp:sp modelId="{AFFF3D7A-6AA0-4D18-9ED8-02DD73B48B4D}">
      <dsp:nvSpPr>
        <dsp:cNvPr id="0" name=""/>
        <dsp:cNvSpPr/>
      </dsp:nvSpPr>
      <dsp:spPr>
        <a:xfrm>
          <a:off x="1455441" y="4280399"/>
          <a:ext cx="1455441" cy="963233"/>
        </a:xfrm>
        <a:prstGeom prst="rect">
          <a:avLst/>
        </a:prstGeom>
        <a:solidFill>
          <a:schemeClr val="accent3">
            <a:tint val="40000"/>
            <a:alpha val="90000"/>
            <a:hueOff val="0"/>
            <a:satOff val="0"/>
            <a:lumOff val="0"/>
            <a:alphaOff val="0"/>
          </a:schemeClr>
        </a:solidFill>
        <a:ln w="15875"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marL="0" lvl="0" indent="0" algn="ctr" defTabSz="889000">
            <a:lnSpc>
              <a:spcPct val="90000"/>
            </a:lnSpc>
            <a:spcBef>
              <a:spcPct val="0"/>
            </a:spcBef>
            <a:spcAft>
              <a:spcPct val="35000"/>
            </a:spcAft>
            <a:buNone/>
          </a:pPr>
          <a:r>
            <a:rPr lang="en-US" sz="2000" kern="1200" dirty="0">
              <a:hlinkClick xmlns:r="http://schemas.openxmlformats.org/officeDocument/2006/relationships" r:id="rId2"/>
            </a:rPr>
            <a:t>Are</a:t>
          </a:r>
          <a:endParaRPr lang="en-US" sz="2000" kern="1200" dirty="0"/>
        </a:p>
      </dsp:txBody>
      <dsp:txXfrm>
        <a:off x="1455441" y="4280399"/>
        <a:ext cx="1455441" cy="963233"/>
      </dsp:txXfrm>
    </dsp:sp>
    <dsp:sp modelId="{7F7E1BF3-AE29-447B-994E-35DE90C28CF1}">
      <dsp:nvSpPr>
        <dsp:cNvPr id="0" name=""/>
        <dsp:cNvSpPr/>
      </dsp:nvSpPr>
      <dsp:spPr>
        <a:xfrm>
          <a:off x="2910883" y="4280399"/>
          <a:ext cx="1455441" cy="963233"/>
        </a:xfrm>
        <a:prstGeom prst="rect">
          <a:avLst/>
        </a:prstGeom>
        <a:solidFill>
          <a:schemeClr val="accent4">
            <a:tint val="40000"/>
            <a:alpha val="90000"/>
            <a:hueOff val="0"/>
            <a:satOff val="0"/>
            <a:lumOff val="0"/>
            <a:alphaOff val="0"/>
          </a:schemeClr>
        </a:solidFill>
        <a:ln w="15875"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marL="0" lvl="0" indent="0" algn="ctr" defTabSz="889000">
            <a:lnSpc>
              <a:spcPct val="90000"/>
            </a:lnSpc>
            <a:spcBef>
              <a:spcPct val="0"/>
            </a:spcBef>
            <a:spcAft>
              <a:spcPct val="35000"/>
            </a:spcAft>
            <a:buNone/>
          </a:pPr>
          <a:r>
            <a:rPr lang="en-US" sz="2000" kern="1200">
              <a:hlinkClick xmlns:r="http://schemas.openxmlformats.org/officeDocument/2006/relationships" r:id="rId3"/>
            </a:rPr>
            <a:t>Some</a:t>
          </a:r>
          <a:endParaRPr lang="en-US" sz="2000" kern="1200"/>
        </a:p>
      </dsp:txBody>
      <dsp:txXfrm>
        <a:off x="2910883" y="4280399"/>
        <a:ext cx="1455441" cy="963233"/>
      </dsp:txXfrm>
    </dsp:sp>
    <dsp:sp modelId="{076F7C13-E135-40AE-8BE1-0327623874E8}">
      <dsp:nvSpPr>
        <dsp:cNvPr id="0" name=""/>
        <dsp:cNvSpPr/>
      </dsp:nvSpPr>
      <dsp:spPr>
        <a:xfrm>
          <a:off x="4366325" y="4280399"/>
          <a:ext cx="1455441" cy="963233"/>
        </a:xfrm>
        <a:prstGeom prst="rect">
          <a:avLst/>
        </a:prstGeom>
        <a:solidFill>
          <a:schemeClr val="accent5">
            <a:tint val="40000"/>
            <a:alpha val="90000"/>
            <a:hueOff val="0"/>
            <a:satOff val="0"/>
            <a:lumOff val="0"/>
            <a:alphaOff val="0"/>
          </a:schemeClr>
        </a:solidFill>
        <a:ln w="15875"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marL="0" lvl="0" indent="0" algn="ctr" defTabSz="889000">
            <a:lnSpc>
              <a:spcPct val="90000"/>
            </a:lnSpc>
            <a:spcBef>
              <a:spcPct val="0"/>
            </a:spcBef>
            <a:spcAft>
              <a:spcPct val="35000"/>
            </a:spcAft>
            <a:buNone/>
          </a:pPr>
          <a:r>
            <a:rPr lang="en-US" sz="2000" kern="1200">
              <a:hlinkClick xmlns:r="http://schemas.openxmlformats.org/officeDocument/2006/relationships" r:id="rId4"/>
            </a:rPr>
            <a:t>Examples</a:t>
          </a:r>
          <a:endParaRPr lang="en-US" sz="2000" kern="1200"/>
        </a:p>
      </dsp:txBody>
      <dsp:txXfrm>
        <a:off x="4366325" y="4280399"/>
        <a:ext cx="1455441" cy="963233"/>
      </dsp:txXfrm>
    </dsp:sp>
    <dsp:sp modelId="{9BC7E48B-E541-4ABD-A9E2-B40DADD5E66B}">
      <dsp:nvSpPr>
        <dsp:cNvPr id="0" name=""/>
        <dsp:cNvSpPr/>
      </dsp:nvSpPr>
      <dsp:spPr>
        <a:xfrm rot="10800000">
          <a:off x="0" y="2384"/>
          <a:ext cx="5821767" cy="3220551"/>
        </a:xfrm>
        <a:prstGeom prst="upArrowCallou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4696" tIns="234696" rIns="234696" bIns="234696" numCol="1" spcCol="1270" anchor="ctr" anchorCtr="0">
          <a:noAutofit/>
        </a:bodyPr>
        <a:lstStyle/>
        <a:p>
          <a:pPr marL="0" lvl="0" indent="0" algn="ctr" defTabSz="1466850">
            <a:lnSpc>
              <a:spcPct val="90000"/>
            </a:lnSpc>
            <a:spcBef>
              <a:spcPct val="0"/>
            </a:spcBef>
            <a:spcAft>
              <a:spcPct val="35000"/>
            </a:spcAft>
            <a:buNone/>
            <a:defRPr b="1"/>
          </a:pPr>
          <a:r>
            <a:rPr lang="en-US" sz="3300" kern="1200"/>
            <a:t>Also called signal words</a:t>
          </a:r>
        </a:p>
      </dsp:txBody>
      <dsp:txXfrm rot="10800000">
        <a:off x="0" y="2384"/>
        <a:ext cx="5821767" cy="2092617"/>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8EF9D7-6406-4B27-8B5B-0F63A6C31F20}">
      <dsp:nvSpPr>
        <dsp:cNvPr id="0" name=""/>
        <dsp:cNvSpPr/>
      </dsp:nvSpPr>
      <dsp:spPr>
        <a:xfrm>
          <a:off x="1994279" y="468414"/>
          <a:ext cx="1512000" cy="1512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63B062F-E5A5-4692-8C6B-0392F33BCE8A}">
      <dsp:nvSpPr>
        <dsp:cNvPr id="0" name=""/>
        <dsp:cNvSpPr/>
      </dsp:nvSpPr>
      <dsp:spPr>
        <a:xfrm>
          <a:off x="590279" y="2119676"/>
          <a:ext cx="4320000" cy="648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600200">
            <a:lnSpc>
              <a:spcPct val="90000"/>
            </a:lnSpc>
            <a:spcBef>
              <a:spcPct val="0"/>
            </a:spcBef>
            <a:spcAft>
              <a:spcPct val="35000"/>
            </a:spcAft>
            <a:buNone/>
            <a:defRPr b="1"/>
          </a:pPr>
          <a:r>
            <a:rPr lang="en-US" sz="3600" kern="1200"/>
            <a:t>GENRES</a:t>
          </a:r>
        </a:p>
      </dsp:txBody>
      <dsp:txXfrm>
        <a:off x="590279" y="2119676"/>
        <a:ext cx="4320000" cy="648000"/>
      </dsp:txXfrm>
    </dsp:sp>
    <dsp:sp modelId="{A3BB54ED-2397-422A-BA70-359F51D0D2BB}">
      <dsp:nvSpPr>
        <dsp:cNvPr id="0" name=""/>
        <dsp:cNvSpPr/>
      </dsp:nvSpPr>
      <dsp:spPr>
        <a:xfrm>
          <a:off x="590279" y="2832449"/>
          <a:ext cx="4320000" cy="8746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pPr>
          <a:r>
            <a:rPr lang="en-US" sz="1700" kern="1200"/>
            <a:t>Purpose / Goals</a:t>
          </a:r>
        </a:p>
        <a:p>
          <a:pPr marL="0" lvl="0" indent="0" algn="ctr" defTabSz="755650">
            <a:lnSpc>
              <a:spcPct val="90000"/>
            </a:lnSpc>
            <a:spcBef>
              <a:spcPct val="0"/>
            </a:spcBef>
            <a:spcAft>
              <a:spcPct val="35000"/>
            </a:spcAft>
            <a:buNone/>
          </a:pPr>
          <a:r>
            <a:rPr lang="en-US" sz="1700" kern="1200"/>
            <a:t>General structure</a:t>
          </a:r>
        </a:p>
        <a:p>
          <a:pPr marL="0" lvl="0" indent="0" algn="ctr" defTabSz="755650">
            <a:lnSpc>
              <a:spcPct val="90000"/>
            </a:lnSpc>
            <a:spcBef>
              <a:spcPct val="0"/>
            </a:spcBef>
            <a:spcAft>
              <a:spcPct val="35000"/>
            </a:spcAft>
            <a:buNone/>
          </a:pPr>
          <a:r>
            <a:rPr lang="en-US" sz="1700" kern="1200"/>
            <a:t>Audience expectations</a:t>
          </a:r>
        </a:p>
      </dsp:txBody>
      <dsp:txXfrm>
        <a:off x="590279" y="2832449"/>
        <a:ext cx="4320000" cy="874603"/>
      </dsp:txXfrm>
    </dsp:sp>
    <dsp:sp modelId="{C95A5393-7F21-47CE-BFA1-418668F497DD}">
      <dsp:nvSpPr>
        <dsp:cNvPr id="0" name=""/>
        <dsp:cNvSpPr/>
      </dsp:nvSpPr>
      <dsp:spPr>
        <a:xfrm>
          <a:off x="7070279" y="468414"/>
          <a:ext cx="1512000" cy="1512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C3890C0-DAA9-478A-AC23-CD55A7CDFA2A}">
      <dsp:nvSpPr>
        <dsp:cNvPr id="0" name=""/>
        <dsp:cNvSpPr/>
      </dsp:nvSpPr>
      <dsp:spPr>
        <a:xfrm>
          <a:off x="5666279" y="2119676"/>
          <a:ext cx="4320000" cy="648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600200">
            <a:lnSpc>
              <a:spcPct val="90000"/>
            </a:lnSpc>
            <a:spcBef>
              <a:spcPct val="0"/>
            </a:spcBef>
            <a:spcAft>
              <a:spcPct val="35000"/>
            </a:spcAft>
            <a:buNone/>
            <a:defRPr b="1"/>
          </a:pPr>
          <a:r>
            <a:rPr lang="en-US" sz="3600" kern="1200"/>
            <a:t>FORMULAS</a:t>
          </a:r>
        </a:p>
      </dsp:txBody>
      <dsp:txXfrm>
        <a:off x="5666279" y="2119676"/>
        <a:ext cx="4320000" cy="648000"/>
      </dsp:txXfrm>
    </dsp:sp>
    <dsp:sp modelId="{2E4D4EF1-47F0-4D28-BC75-8CE4710019D3}">
      <dsp:nvSpPr>
        <dsp:cNvPr id="0" name=""/>
        <dsp:cNvSpPr/>
      </dsp:nvSpPr>
      <dsp:spPr>
        <a:xfrm>
          <a:off x="5666279" y="2832449"/>
          <a:ext cx="4320000" cy="8746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pPr>
          <a:r>
            <a:rPr lang="en-US" sz="1700" kern="1200"/>
            <a:t>Step-by-step</a:t>
          </a:r>
        </a:p>
        <a:p>
          <a:pPr marL="0" lvl="0" indent="0" algn="ctr" defTabSz="755650">
            <a:lnSpc>
              <a:spcPct val="90000"/>
            </a:lnSpc>
            <a:spcBef>
              <a:spcPct val="0"/>
            </a:spcBef>
            <a:spcAft>
              <a:spcPct val="35000"/>
            </a:spcAft>
            <a:buNone/>
          </a:pPr>
          <a:r>
            <a:rPr lang="en-US" sz="1700" kern="1200"/>
            <a:t>Necessary parts</a:t>
          </a:r>
        </a:p>
        <a:p>
          <a:pPr marL="0" lvl="0" indent="0" algn="ctr" defTabSz="755650">
            <a:lnSpc>
              <a:spcPct val="90000"/>
            </a:lnSpc>
            <a:spcBef>
              <a:spcPct val="0"/>
            </a:spcBef>
            <a:spcAft>
              <a:spcPct val="35000"/>
            </a:spcAft>
            <a:buNone/>
          </a:pPr>
          <a:r>
            <a:rPr lang="en-US" sz="1700" kern="1200"/>
            <a:t>Exceptions </a:t>
          </a:r>
        </a:p>
      </dsp:txBody>
      <dsp:txXfrm>
        <a:off x="5666279" y="2832449"/>
        <a:ext cx="4320000" cy="874603"/>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0.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16/7/layout/VerticalSolidActionList">
  <dgm:title val="Vertical Solid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alignNode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AccFollow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3.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6.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17.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8.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9.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1.xml><?xml version="1.0" encoding="utf-8"?>
<dgm:layoutDef xmlns:dgm="http://schemas.openxmlformats.org/drawingml/2006/diagram" xmlns:a="http://schemas.openxmlformats.org/drawingml/2006/main" uniqueId="urn:microsoft.com/office/officeart/2016/7/layout/LinearBlockProcessNumbered">
  <dgm:title val="Linear Block Process Numbered"/>
  <dgm:desc val="Used to show a progression; a timeline; sequential steps in a task, process, or workflow; or to emphasize movement or direction. Automatic numbers have been introduced to show the steps of the process. Level 1 text and Level 2 text both appears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01</a:t>
              </a:r>
            </a:p>
          </dgm:t>
        </dgm:pt>
        <dgm:pt modelId="201" type="sibTrans" cxnId="5">
          <dgm:prSet phldrT="2"/>
          <dgm:t>
            <a:bodyPr/>
            <a:lstStyle/>
            <a:p>
              <a:r>
                <a:t>02</a:t>
              </a:r>
            </a:p>
          </dgm:t>
        </dgm:pt>
        <dgm:pt modelId="301" type="sibTrans" cxnId="6">
          <dgm:prSet phldrT="3"/>
          <dgm:t>
            <a:bodyPr/>
            <a:lstStyle/>
            <a:p>
              <a:r>
                <a:t>03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sibTransNodeRect" op="equ"/>
      <dgm:constr type="primFontSz" for="des" forName="nodeRect" op="equ"/>
    </dgm:constrLst>
    <dgm:ruleLst/>
    <dgm:forEach name="Name4" axis="ch" ptType="node">
      <dgm:layoutNode name="compositeNode">
        <dgm:varLst>
          <dgm:bulletEnabled val="1"/>
        </dgm:varLst>
        <dgm:alg type="composite"/>
        <dgm:constrLst>
          <dgm:constr type="h" refType="w" op="lte" fact="1.2"/>
          <dgm:constr type="w" for="ch" forName="bgRect" refType="w"/>
          <dgm:constr type="h" for="ch" forName="bgRect" refType="h"/>
          <dgm:constr type="t" for="ch" forName="bgRect"/>
          <dgm:constr type="l" for="ch" forName="bgRect"/>
          <dgm:constr type="w" for="ch" forName="sibTransNodeRect" refType="w" refFor="ch" refForName="bgRect"/>
          <dgm:constr type="h" for="ch" forName="sibTransNodeRect" refType="h" refFor="ch" refForName="bgRect" fact="0.4"/>
          <dgm:constr type="t" for="ch" forName="sibTransNodeRect"/>
          <dgm:constr type="l" for="ch" forName="sibTransNodeRect"/>
          <dgm:constr type="r" for="ch" forName="nodeRect" refType="r" refFor="ch" refForName="bgRect"/>
          <dgm:constr type="h" for="ch" forName="nodeRect" refType="h" refFor="ch" refForName="bgRect" fact="0.6"/>
          <dgm:constr type="t" for="ch" forName="nodeRect" refType="b" refFor="ch" refForName="sibTransNodeRect"/>
          <dgm:constr type="l" for="ch" forName="nodeRect" refType="l" refFor="ch" refForName="bgRect"/>
        </dgm:constrLst>
        <dgm:ruleLst>
          <dgm:rule type="w" for="ch" forName="nodeRect" val="NaN" fact="NaN" max="30"/>
        </dgm:ruleLst>
        <dgm:layoutNode name="bgRect" styleLbl="alignNode1">
          <dgm:alg type="sp"/>
          <dgm:shape xmlns:r="http://schemas.openxmlformats.org/officeDocument/2006/relationships" type="rect" r:blip="">
            <dgm:adjLst>
              <dgm:adj idx="1" val="0.05"/>
            </dgm:adjLst>
          </dgm:shape>
          <dgm:presOf axis="self"/>
          <dgm:constrLst/>
          <dgm:ruleLst/>
        </dgm:layoutNode>
        <dgm:forEach name="Name19" axis="followSib" ptType="sibTrans" hideLastTrans="0" cnt="1">
          <dgm:layoutNode name="sibTransNodeRect" styleLbl="alignNode1">
            <dgm:varLst>
              <dgm:chMax val="0"/>
              <dgm:bulletEnabled val="1"/>
            </dgm:varLst>
            <dgm:presOf axis="self"/>
            <dgm:alg type="tx">
              <dgm:param type="parTxLTRAlign" val="l"/>
              <dgm:param type="parTxRTLAlign" val="l"/>
            </dgm:alg>
            <dgm:shape xmlns:r="http://schemas.openxmlformats.org/officeDocument/2006/relationships" type="rect" r:blip="" hideGeom="1">
              <dgm:adjLst/>
            </dgm:shape>
            <dgm:constrLst>
              <dgm:constr type="primFontSz" val="66"/>
              <dgm:constr type="tMarg" val="13"/>
              <dgm:constr type="lMarg" refType="w" fact="0.28"/>
              <dgm:constr type="rMarg" refType="w" fact="0.28"/>
              <dgm:constr type="bMarg" val="13"/>
            </dgm:constrLst>
            <dgm:ruleLst>
              <dgm:rule type="primFontSz" val="14" fact="NaN" max="NaN"/>
              <dgm:rule type="tMarg" val="13" fact="NaN" max="NaN"/>
            </dgm:ruleLst>
          </dgm:layoutNode>
        </dgm:forEach>
        <dgm:layoutNode name="nodeRect" styleLbl="alignNode1" moveWith="bgRect">
          <dgm:varLst>
            <dgm:bulletEnabled val="1"/>
          </dgm:varLst>
          <dgm:alg type="tx">
            <dgm:param type="parTxLTRAlign" val="l"/>
            <dgm:param type="parTxRTLAlign" val="r"/>
            <dgm:param type="txAnchorVert" val="t"/>
            <dgm:param type="stBulletLvl" val="2"/>
          </dgm:alg>
          <dgm:shape xmlns:r="http://schemas.openxmlformats.org/officeDocument/2006/relationships" type="rect" r:blip="" hideGeom="1">
            <dgm:adjLst/>
          </dgm:shape>
          <dgm:presOf axis="desOrSelf" ptType="node"/>
          <dgm:constrLst>
            <dgm:constr type="primFontSz" val="26"/>
            <dgm:constr type="tMarg"/>
            <dgm:constr type="lMarg" refType="w" fact="0.28"/>
            <dgm:constr type="rMarg" refType="w" fact="0.28"/>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1">
            <a:buAutoNum type="arabicParenBoth"/>
          </dgm1611:buPr>
        </dgm1611:autoBuNodeInfo>
      </dgm1611:autoBuNodeInfoLst>
    </a:ext>
  </dgm:extLst>
</dgm:layoutDef>
</file>

<file path=ppt/diagrams/layout22.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2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4.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25.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2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6.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7.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8.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A592F97-B148-41E2-9A63-F6401D193AE7}" type="datetimeFigureOut">
              <a:rPr lang="en-US" smtClean="0"/>
              <a:t>1/26/2021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CCE9B3C-4D65-4FB5-ACB6-A1E4ABD0D6CE}" type="slidenum">
              <a:rPr lang="en-US" smtClean="0"/>
              <a:t>‹#›</a:t>
            </a:fld>
            <a:endParaRPr lang="en-US"/>
          </a:p>
        </p:txBody>
      </p:sp>
    </p:spTree>
    <p:extLst>
      <p:ext uri="{BB962C8B-B14F-4D97-AF65-F5344CB8AC3E}">
        <p14:creationId xmlns:p14="http://schemas.microsoft.com/office/powerpoint/2010/main" val="6842642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Before you</a:t>
            </a:r>
            <a:r>
              <a:rPr lang="en-US" baseline="0" dirty="0"/>
              <a:t> move past this slide, ask students (in small groups, or as a class discussion) to identify major parts of the essay, and what they’ve been told NEEDS to be in an essay. What are the “rules?”  How do they begin an introduction? How do they organize their ideas? Etc.. Let them get as much on the page/board as possible.</a:t>
            </a:r>
            <a:br>
              <a:rPr lang="en-US" baseline="0" dirty="0"/>
            </a:br>
            <a:br>
              <a:rPr lang="en-US" baseline="0" dirty="0"/>
            </a:br>
            <a:r>
              <a:rPr lang="en-US" baseline="0" dirty="0"/>
              <a:t>Try out this activity: ask them what the new star wars trailer tells us about the plot. Then have them watch the honest trailer. What’s the difference? When they give the list of essay rules, ask them to be honest.</a:t>
            </a:r>
            <a:endParaRPr lang="en-US" dirty="0"/>
          </a:p>
        </p:txBody>
      </p:sp>
      <p:sp>
        <p:nvSpPr>
          <p:cNvPr id="4" name="Slide Number Placeholder 3"/>
          <p:cNvSpPr>
            <a:spLocks noGrp="1"/>
          </p:cNvSpPr>
          <p:nvPr>
            <p:ph type="sldNum" sz="quarter" idx="10"/>
          </p:nvPr>
        </p:nvSpPr>
        <p:spPr/>
        <p:txBody>
          <a:bodyPr/>
          <a:lstStyle/>
          <a:p>
            <a:fld id="{1CCE9B3C-4D65-4FB5-ACB6-A1E4ABD0D6CE}" type="slidenum">
              <a:rPr lang="en-US" smtClean="0"/>
              <a:t>1</a:t>
            </a:fld>
            <a:endParaRPr lang="en-US"/>
          </a:p>
        </p:txBody>
      </p:sp>
    </p:spTree>
    <p:extLst>
      <p:ext uri="{BB962C8B-B14F-4D97-AF65-F5344CB8AC3E}">
        <p14:creationId xmlns:p14="http://schemas.microsoft.com/office/powerpoint/2010/main" val="15863333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Then reveal this slide of familiar formatting. </a:t>
            </a:r>
          </a:p>
        </p:txBody>
      </p:sp>
      <p:sp>
        <p:nvSpPr>
          <p:cNvPr id="4" name="Slide Number Placeholder 3"/>
          <p:cNvSpPr>
            <a:spLocks noGrp="1"/>
          </p:cNvSpPr>
          <p:nvPr>
            <p:ph type="sldNum" sz="quarter" idx="10"/>
          </p:nvPr>
        </p:nvSpPr>
        <p:spPr/>
        <p:txBody>
          <a:bodyPr/>
          <a:lstStyle/>
          <a:p>
            <a:fld id="{1CCE9B3C-4D65-4FB5-ACB6-A1E4ABD0D6CE}" type="slidenum">
              <a:rPr lang="en-US" smtClean="0"/>
              <a:t>2</a:t>
            </a:fld>
            <a:endParaRPr lang="en-US"/>
          </a:p>
        </p:txBody>
      </p:sp>
    </p:spTree>
    <p:extLst>
      <p:ext uri="{BB962C8B-B14F-4D97-AF65-F5344CB8AC3E}">
        <p14:creationId xmlns:p14="http://schemas.microsoft.com/office/powerpoint/2010/main" val="39139189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is a good time to pause</a:t>
            </a:r>
            <a:r>
              <a:rPr lang="en-US" baseline="0" dirty="0"/>
              <a:t> and see if the students can provide any ideas here. It’s a good idea to push them y asking them to look at their phone’s search history and see what information they *needed* and how they would go about organizing it if they had to. It’s okay if they can’t put these ideas into words yet, but it’s important that they try. </a:t>
            </a:r>
            <a:endParaRPr lang="en-US" dirty="0"/>
          </a:p>
        </p:txBody>
      </p:sp>
      <p:sp>
        <p:nvSpPr>
          <p:cNvPr id="4" name="Slide Number Placeholder 3"/>
          <p:cNvSpPr>
            <a:spLocks noGrp="1"/>
          </p:cNvSpPr>
          <p:nvPr>
            <p:ph type="sldNum" sz="quarter" idx="10"/>
          </p:nvPr>
        </p:nvSpPr>
        <p:spPr/>
        <p:txBody>
          <a:bodyPr/>
          <a:lstStyle/>
          <a:p>
            <a:fld id="{1CCE9B3C-4D65-4FB5-ACB6-A1E4ABD0D6CE}" type="slidenum">
              <a:rPr lang="en-US" smtClean="0"/>
              <a:t>6</a:t>
            </a:fld>
            <a:endParaRPr lang="en-US"/>
          </a:p>
        </p:txBody>
      </p:sp>
    </p:spTree>
    <p:extLst>
      <p:ext uri="{BB962C8B-B14F-4D97-AF65-F5344CB8AC3E}">
        <p14:creationId xmlns:p14="http://schemas.microsoft.com/office/powerpoint/2010/main" val="39029171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need to go over each of these. It’s enough to show them the difference between two of them, for instance Aristotelean and</a:t>
            </a:r>
            <a:r>
              <a:rPr lang="en-US" baseline="0" dirty="0"/>
              <a:t> something like Rogerian. </a:t>
            </a:r>
            <a:endParaRPr lang="en-US" dirty="0"/>
          </a:p>
        </p:txBody>
      </p:sp>
      <p:sp>
        <p:nvSpPr>
          <p:cNvPr id="4" name="Slide Number Placeholder 3"/>
          <p:cNvSpPr>
            <a:spLocks noGrp="1"/>
          </p:cNvSpPr>
          <p:nvPr>
            <p:ph type="sldNum" sz="quarter" idx="10"/>
          </p:nvPr>
        </p:nvSpPr>
        <p:spPr/>
        <p:txBody>
          <a:bodyPr/>
          <a:lstStyle/>
          <a:p>
            <a:fld id="{1CCE9B3C-4D65-4FB5-ACB6-A1E4ABD0D6CE}" type="slidenum">
              <a:rPr lang="en-US" smtClean="0"/>
              <a:t>11</a:t>
            </a:fld>
            <a:endParaRPr lang="en-US"/>
          </a:p>
        </p:txBody>
      </p:sp>
    </p:spTree>
    <p:extLst>
      <p:ext uri="{BB962C8B-B14F-4D97-AF65-F5344CB8AC3E}">
        <p14:creationId xmlns:p14="http://schemas.microsoft.com/office/powerpoint/2010/main" val="11841015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CCE9B3C-4D65-4FB5-ACB6-A1E4ABD0D6CE}" type="slidenum">
              <a:rPr lang="en-US" smtClean="0"/>
              <a:t>12</a:t>
            </a:fld>
            <a:endParaRPr lang="en-US"/>
          </a:p>
        </p:txBody>
      </p:sp>
    </p:spTree>
    <p:extLst>
      <p:ext uri="{BB962C8B-B14F-4D97-AF65-F5344CB8AC3E}">
        <p14:creationId xmlns:p14="http://schemas.microsoft.com/office/powerpoint/2010/main" val="26554051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Have</a:t>
            </a:r>
            <a:r>
              <a:rPr lang="en-US" baseline="0" dirty="0"/>
              <a:t> the students work on this slide first by themselves. Ask at least 3 students to share their ideas. As a class, work with the students to identify a rhetorical thinking pattern from the previous slides that we might also use with the 3 shared topics, to reveal something else. The goal is to help them see how the patterns of writing change the goal of the questions. </a:t>
            </a:r>
            <a:endParaRPr lang="en-US" dirty="0"/>
          </a:p>
        </p:txBody>
      </p:sp>
      <p:sp>
        <p:nvSpPr>
          <p:cNvPr id="4" name="Slide Number Placeholder 3"/>
          <p:cNvSpPr>
            <a:spLocks noGrp="1"/>
          </p:cNvSpPr>
          <p:nvPr>
            <p:ph type="sldNum" sz="quarter" idx="10"/>
          </p:nvPr>
        </p:nvSpPr>
        <p:spPr/>
        <p:txBody>
          <a:bodyPr/>
          <a:lstStyle/>
          <a:p>
            <a:fld id="{1CCE9B3C-4D65-4FB5-ACB6-A1E4ABD0D6CE}" type="slidenum">
              <a:rPr lang="en-US" smtClean="0"/>
              <a:t>16</a:t>
            </a:fld>
            <a:endParaRPr lang="en-US"/>
          </a:p>
        </p:txBody>
      </p:sp>
    </p:spTree>
    <p:extLst>
      <p:ext uri="{BB962C8B-B14F-4D97-AF65-F5344CB8AC3E}">
        <p14:creationId xmlns:p14="http://schemas.microsoft.com/office/powerpoint/2010/main" val="9825488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What’s wrong with that? </a:t>
            </a:r>
          </a:p>
          <a:p>
            <a:pPr lvl="1"/>
            <a:r>
              <a:rPr lang="en-US" dirty="0"/>
              <a:t>Often leads to</a:t>
            </a:r>
          </a:p>
        </p:txBody>
      </p:sp>
      <p:sp>
        <p:nvSpPr>
          <p:cNvPr id="4" name="Slide Number Placeholder 3"/>
          <p:cNvSpPr>
            <a:spLocks noGrp="1"/>
          </p:cNvSpPr>
          <p:nvPr>
            <p:ph type="sldNum" sz="quarter" idx="5"/>
          </p:nvPr>
        </p:nvSpPr>
        <p:spPr/>
        <p:txBody>
          <a:bodyPr/>
          <a:lstStyle/>
          <a:p>
            <a:fld id="{1CCE9B3C-4D65-4FB5-ACB6-A1E4ABD0D6CE}" type="slidenum">
              <a:rPr lang="en-US" smtClean="0"/>
              <a:t>24</a:t>
            </a:fld>
            <a:endParaRPr lang="en-US"/>
          </a:p>
        </p:txBody>
      </p:sp>
    </p:spTree>
    <p:extLst>
      <p:ext uri="{BB962C8B-B14F-4D97-AF65-F5344CB8AC3E}">
        <p14:creationId xmlns:p14="http://schemas.microsoft.com/office/powerpoint/2010/main" val="7688750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What’s wrong with that? </a:t>
            </a:r>
          </a:p>
          <a:p>
            <a:pPr lvl="1"/>
            <a:r>
              <a:rPr lang="en-US" dirty="0"/>
              <a:t>Often leads to</a:t>
            </a:r>
          </a:p>
        </p:txBody>
      </p:sp>
      <p:sp>
        <p:nvSpPr>
          <p:cNvPr id="4" name="Slide Number Placeholder 3"/>
          <p:cNvSpPr>
            <a:spLocks noGrp="1"/>
          </p:cNvSpPr>
          <p:nvPr>
            <p:ph type="sldNum" sz="quarter" idx="5"/>
          </p:nvPr>
        </p:nvSpPr>
        <p:spPr/>
        <p:txBody>
          <a:bodyPr/>
          <a:lstStyle/>
          <a:p>
            <a:fld id="{1CCE9B3C-4D65-4FB5-ACB6-A1E4ABD0D6CE}" type="slidenum">
              <a:rPr lang="en-US" smtClean="0"/>
              <a:t>25</a:t>
            </a:fld>
            <a:endParaRPr lang="en-US"/>
          </a:p>
        </p:txBody>
      </p:sp>
    </p:spTree>
    <p:extLst>
      <p:ext uri="{BB962C8B-B14F-4D97-AF65-F5344CB8AC3E}">
        <p14:creationId xmlns:p14="http://schemas.microsoft.com/office/powerpoint/2010/main" val="25024578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revisit this thesis:</a:t>
            </a:r>
          </a:p>
          <a:p>
            <a:pPr lvl="1"/>
            <a:r>
              <a:rPr lang="en-US" dirty="0"/>
              <a:t>“</a:t>
            </a:r>
            <a:r>
              <a:rPr lang="en-US" b="1" dirty="0"/>
              <a:t>Solving the problem of overcrowding </a:t>
            </a:r>
            <a:r>
              <a:rPr lang="en-US" dirty="0"/>
              <a:t>would </a:t>
            </a:r>
            <a:r>
              <a:rPr lang="en-US" u="sng" dirty="0"/>
              <a:t>allow more students to get the instruction they need to become productive members of society</a:t>
            </a:r>
            <a:r>
              <a:rPr lang="en-US" dirty="0"/>
              <a:t>, which is </a:t>
            </a:r>
            <a:r>
              <a:rPr lang="en-US" i="1" dirty="0"/>
              <a:t>the most important goal in education in America today</a:t>
            </a:r>
            <a:r>
              <a:rPr lang="en-US" dirty="0"/>
              <a:t>.</a:t>
            </a:r>
            <a:r>
              <a:rPr lang="en-US" i="1" dirty="0"/>
              <a:t>” </a:t>
            </a:r>
          </a:p>
          <a:p>
            <a:r>
              <a:rPr lang="en-US" dirty="0"/>
              <a:t>What kind of thinking does this thesis suggest we need to focus on? </a:t>
            </a:r>
          </a:p>
          <a:p>
            <a:endParaRPr lang="en-US" dirty="0"/>
          </a:p>
        </p:txBody>
      </p:sp>
      <p:sp>
        <p:nvSpPr>
          <p:cNvPr id="4" name="Slide Number Placeholder 3"/>
          <p:cNvSpPr>
            <a:spLocks noGrp="1"/>
          </p:cNvSpPr>
          <p:nvPr>
            <p:ph type="sldNum" sz="quarter" idx="5"/>
          </p:nvPr>
        </p:nvSpPr>
        <p:spPr/>
        <p:txBody>
          <a:bodyPr/>
          <a:lstStyle/>
          <a:p>
            <a:fld id="{1CCE9B3C-4D65-4FB5-ACB6-A1E4ABD0D6CE}" type="slidenum">
              <a:rPr lang="en-US" smtClean="0"/>
              <a:t>26</a:t>
            </a:fld>
            <a:endParaRPr lang="en-US"/>
          </a:p>
        </p:txBody>
      </p:sp>
    </p:spTree>
    <p:extLst>
      <p:ext uri="{BB962C8B-B14F-4D97-AF65-F5344CB8AC3E}">
        <p14:creationId xmlns:p14="http://schemas.microsoft.com/office/powerpoint/2010/main" val="3253977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89" name="Group 88"/>
          <p:cNvGrpSpPr/>
          <p:nvPr/>
        </p:nvGrpSpPr>
        <p:grpSpPr>
          <a:xfrm>
            <a:off x="-329674" y="-59376"/>
            <a:ext cx="12515851" cy="6923798"/>
            <a:chOff x="-329674" y="-51881"/>
            <a:chExt cx="12515851" cy="6923798"/>
          </a:xfrm>
        </p:grpSpPr>
        <p:sp>
          <p:nvSpPr>
            <p:cNvPr id="90"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3"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0"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1"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2"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3"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4"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5"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6"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7"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8"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1669293" y="1186483"/>
            <a:ext cx="8848345" cy="4477933"/>
            <a:chOff x="1669293" y="1186483"/>
            <a:chExt cx="8848345" cy="4477933"/>
          </a:xfrm>
        </p:grpSpPr>
        <p:sp>
          <p:nvSpPr>
            <p:cNvPr id="39" name="Rectangle 38"/>
            <p:cNvSpPr/>
            <p:nvPr/>
          </p:nvSpPr>
          <p:spPr>
            <a:xfrm>
              <a:off x="1674042" y="1186483"/>
              <a:ext cx="8843596"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1" name="Rectangle 40"/>
            <p:cNvSpPr/>
            <p:nvPr/>
          </p:nvSpPr>
          <p:spPr>
            <a:xfrm>
              <a:off x="1669293" y="1991156"/>
              <a:ext cx="8845667"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ctrTitle"/>
          </p:nvPr>
        </p:nvSpPr>
        <p:spPr>
          <a:xfrm>
            <a:off x="1759236" y="2075504"/>
            <a:ext cx="8679915" cy="1748729"/>
          </a:xfrm>
        </p:spPr>
        <p:txBody>
          <a:bodyPr bIns="0" anchor="b">
            <a:normAutofit/>
          </a:bodyPr>
          <a:lstStyle>
            <a:lvl1pPr algn="ctr">
              <a:lnSpc>
                <a:spcPct val="80000"/>
              </a:lnSpc>
              <a:defRPr sz="5400" spc="-150">
                <a:solidFill>
                  <a:srgbClr val="FFFEFF"/>
                </a:solidFill>
              </a:defRPr>
            </a:lvl1pPr>
          </a:lstStyle>
          <a:p>
            <a:r>
              <a:rPr lang="en-US"/>
              <a:t>Click to edit Master title style</a:t>
            </a:r>
            <a:endParaRPr lang="en-US" dirty="0"/>
          </a:p>
        </p:txBody>
      </p:sp>
      <p:sp>
        <p:nvSpPr>
          <p:cNvPr id="3" name="Subtitle 2"/>
          <p:cNvSpPr>
            <a:spLocks noGrp="1"/>
          </p:cNvSpPr>
          <p:nvPr>
            <p:ph type="subTitle" idx="1"/>
          </p:nvPr>
        </p:nvSpPr>
        <p:spPr>
          <a:xfrm>
            <a:off x="1759237" y="3906266"/>
            <a:ext cx="8673427" cy="1322587"/>
          </a:xfrm>
        </p:spPr>
        <p:txBody>
          <a:bodyPr tIns="0">
            <a:normAutofit/>
          </a:bodyPr>
          <a:lstStyle>
            <a:lvl1pPr marL="0" indent="0" algn="ctr">
              <a:lnSpc>
                <a:spcPct val="100000"/>
              </a:lnSpc>
              <a:buNone/>
              <a:defRPr sz="1800" b="0">
                <a:solidFill>
                  <a:srgbClr val="FFFEFF"/>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804672" y="320040"/>
            <a:ext cx="3657600" cy="320040"/>
          </a:xfrm>
        </p:spPr>
        <p:txBody>
          <a:bodyPr vert="horz" lIns="91440" tIns="45720" rIns="91440" bIns="45720" rtlCol="0" anchor="ctr"/>
          <a:lstStyle>
            <a:lvl1pPr>
              <a:defRPr lang="en-US"/>
            </a:lvl1pPr>
          </a:lstStyle>
          <a:p>
            <a:fld id="{CEA6A4B7-779A-418D-A549-43A42181AAB8}" type="datetimeFigureOut">
              <a:rPr lang="en-US" smtClean="0"/>
              <a:t>1/26/2021</a:t>
            </a:fld>
            <a:endParaRPr lang="en-US"/>
          </a:p>
        </p:txBody>
      </p:sp>
      <p:sp>
        <p:nvSpPr>
          <p:cNvPr id="5" name="Footer Placeholder 4"/>
          <p:cNvSpPr>
            <a:spLocks noGrp="1"/>
          </p:cNvSpPr>
          <p:nvPr>
            <p:ph type="ftr" sz="quarter" idx="11"/>
          </p:nvPr>
        </p:nvSpPr>
        <p:spPr>
          <a:xfrm>
            <a:off x="804672" y="6227064"/>
            <a:ext cx="10588752" cy="320040"/>
          </a:xfrm>
        </p:spPr>
        <p:txBody>
          <a:bodyPr/>
          <a:lstStyle>
            <a:lvl1pPr algn="ctr">
              <a:defRPr/>
            </a:lvl1pPr>
          </a:lstStyle>
          <a:p>
            <a:endParaRPr lang="en-US"/>
          </a:p>
        </p:txBody>
      </p:sp>
      <p:sp>
        <p:nvSpPr>
          <p:cNvPr id="6" name="Slide Number Placeholder 5"/>
          <p:cNvSpPr>
            <a:spLocks noGrp="1"/>
          </p:cNvSpPr>
          <p:nvPr>
            <p:ph type="sldNum" sz="quarter" idx="12"/>
          </p:nvPr>
        </p:nvSpPr>
        <p:spPr>
          <a:xfrm>
            <a:off x="10469880" y="320040"/>
            <a:ext cx="914400" cy="320040"/>
          </a:xfrm>
        </p:spPr>
        <p:txBody>
          <a:bodyPr/>
          <a:lstStyle/>
          <a:p>
            <a:fld id="{0745F332-9C86-471F-AEB5-72CFCC041726}" type="slidenum">
              <a:rPr lang="en-US" smtClean="0"/>
              <a:t>‹#›</a:t>
            </a:fld>
            <a:endParaRPr lang="en-US"/>
          </a:p>
        </p:txBody>
      </p:sp>
    </p:spTree>
    <p:extLst>
      <p:ext uri="{BB962C8B-B14F-4D97-AF65-F5344CB8AC3E}">
        <p14:creationId xmlns:p14="http://schemas.microsoft.com/office/powerpoint/2010/main" val="10799908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75" name="Group 74"/>
          <p:cNvGrpSpPr/>
          <p:nvPr/>
        </p:nvGrpSpPr>
        <p:grpSpPr>
          <a:xfrm>
            <a:off x="-417513" y="0"/>
            <a:ext cx="12584114"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800144" y="1699589"/>
            <a:ext cx="3674476"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2" y="2349925"/>
            <a:ext cx="3501196" cy="2456441"/>
          </a:xfrm>
        </p:spPr>
        <p:txBody>
          <a:bodyPr/>
          <a:lstStyle>
            <a:lvl1pPr>
              <a:defRPr>
                <a:solidFill>
                  <a:srgbClr val="FFFE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5109983" y="794719"/>
            <a:ext cx="6275035" cy="525709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EA6A4B7-779A-418D-A549-43A42181AAB8}" type="datetimeFigureOut">
              <a:rPr lang="en-US" smtClean="0"/>
              <a:t>1/26/2021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45F332-9C86-471F-AEB5-72CFCC041726}" type="slidenum">
              <a:rPr lang="en-US" smtClean="0"/>
              <a:t>‹#›</a:t>
            </a:fld>
            <a:endParaRPr lang="en-US"/>
          </a:p>
        </p:txBody>
      </p:sp>
    </p:spTree>
    <p:extLst>
      <p:ext uri="{BB962C8B-B14F-4D97-AF65-F5344CB8AC3E}">
        <p14:creationId xmlns:p14="http://schemas.microsoft.com/office/powerpoint/2010/main" val="39769226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75" name="Group 74"/>
          <p:cNvGrpSpPr/>
          <p:nvPr/>
        </p:nvGrpSpPr>
        <p:grpSpPr>
          <a:xfrm flipH="1">
            <a:off x="0" y="0"/>
            <a:ext cx="12584114"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7718948" y="1699589"/>
            <a:ext cx="3674476"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Vertical Title 1"/>
          <p:cNvSpPr>
            <a:spLocks noGrp="1"/>
          </p:cNvSpPr>
          <p:nvPr>
            <p:ph type="title" orient="vert"/>
          </p:nvPr>
        </p:nvSpPr>
        <p:spPr>
          <a:xfrm>
            <a:off x="7807437" y="2349925"/>
            <a:ext cx="3501195" cy="2456442"/>
          </a:xfrm>
        </p:spPr>
        <p:txBody>
          <a:bodyPr vert="eaVert"/>
          <a:lstStyle>
            <a:lvl1pPr algn="l">
              <a:lnSpc>
                <a:spcPct val="80000"/>
              </a:lnSpc>
              <a:defRPr>
                <a:solidFill>
                  <a:srgbClr val="FFFE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802747" y="798444"/>
            <a:ext cx="6268622" cy="525730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04672" y="320040"/>
            <a:ext cx="3657600" cy="320040"/>
          </a:xfrm>
        </p:spPr>
        <p:txBody>
          <a:bodyPr/>
          <a:lstStyle/>
          <a:p>
            <a:fld id="{CEA6A4B7-779A-418D-A549-43A42181AAB8}" type="datetimeFigureOut">
              <a:rPr lang="en-US" smtClean="0"/>
              <a:t>1/26/2021</a:t>
            </a:fld>
            <a:endParaRPr lang="en-US"/>
          </a:p>
        </p:txBody>
      </p:sp>
      <p:sp>
        <p:nvSpPr>
          <p:cNvPr id="5" name="Footer Placeholder 4"/>
          <p:cNvSpPr>
            <a:spLocks noGrp="1"/>
          </p:cNvSpPr>
          <p:nvPr>
            <p:ph type="ftr" sz="quarter" idx="11"/>
          </p:nvPr>
        </p:nvSpPr>
        <p:spPr>
          <a:xfrm>
            <a:off x="804672" y="6227064"/>
            <a:ext cx="10588752" cy="320040"/>
          </a:xfrm>
        </p:spPr>
        <p:txBody>
          <a:bodyPr/>
          <a:lstStyle/>
          <a:p>
            <a:endParaRPr lang="en-US"/>
          </a:p>
        </p:txBody>
      </p:sp>
      <p:sp>
        <p:nvSpPr>
          <p:cNvPr id="6" name="Slide Number Placeholder 5"/>
          <p:cNvSpPr>
            <a:spLocks noGrp="1"/>
          </p:cNvSpPr>
          <p:nvPr>
            <p:ph type="sldNum" sz="quarter" idx="12"/>
          </p:nvPr>
        </p:nvSpPr>
        <p:spPr>
          <a:xfrm>
            <a:off x="10469880" y="320040"/>
            <a:ext cx="914400" cy="320040"/>
          </a:xfrm>
        </p:spPr>
        <p:txBody>
          <a:bodyPr/>
          <a:lstStyle/>
          <a:p>
            <a:fld id="{0745F332-9C86-471F-AEB5-72CFCC041726}" type="slidenum">
              <a:rPr lang="en-US" smtClean="0"/>
              <a:t>‹#›</a:t>
            </a:fld>
            <a:endParaRPr lang="en-US"/>
          </a:p>
        </p:txBody>
      </p:sp>
    </p:spTree>
    <p:extLst>
      <p:ext uri="{BB962C8B-B14F-4D97-AF65-F5344CB8AC3E}">
        <p14:creationId xmlns:p14="http://schemas.microsoft.com/office/powerpoint/2010/main" val="1110588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80" name="Group 79"/>
          <p:cNvGrpSpPr/>
          <p:nvPr/>
        </p:nvGrpSpPr>
        <p:grpSpPr>
          <a:xfrm>
            <a:off x="-417513" y="0"/>
            <a:ext cx="12584114" cy="6853238"/>
            <a:chOff x="-417513" y="0"/>
            <a:chExt cx="12584114" cy="6853238"/>
          </a:xfrm>
        </p:grpSpPr>
        <p:sp>
          <p:nvSpPr>
            <p:cNvPr id="81"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0"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1"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7" name="Group 26"/>
          <p:cNvGrpSpPr/>
          <p:nvPr/>
        </p:nvGrpSpPr>
        <p:grpSpPr>
          <a:xfrm>
            <a:off x="800144" y="1699589"/>
            <a:ext cx="3674476" cy="3470421"/>
            <a:chOff x="697883" y="1816768"/>
            <a:chExt cx="3674476" cy="3470421"/>
          </a:xfrm>
        </p:grpSpPr>
        <p:sp>
          <p:nvSpPr>
            <p:cNvPr id="28" name="Rectangle 27"/>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9"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Rectangle 29"/>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1" y="2349925"/>
            <a:ext cx="3498979" cy="2456442"/>
          </a:xfrm>
        </p:spPr>
        <p:txBody>
          <a:bodyPr/>
          <a:lstStyle>
            <a:lvl1pPr>
              <a:defRPr>
                <a:solidFill>
                  <a:srgbClr val="FFFEFF"/>
                </a:solidFill>
              </a:defRPr>
            </a:lvl1pPr>
          </a:lstStyle>
          <a:p>
            <a:r>
              <a:rPr lang="en-US"/>
              <a:t>Click to edit Master title style</a:t>
            </a:r>
            <a:endParaRPr lang="en-US" dirty="0"/>
          </a:p>
        </p:txBody>
      </p:sp>
      <p:sp>
        <p:nvSpPr>
          <p:cNvPr id="3" name="Content Placeholder 2"/>
          <p:cNvSpPr>
            <a:spLocks noGrp="1"/>
          </p:cNvSpPr>
          <p:nvPr>
            <p:ph idx="1"/>
          </p:nvPr>
        </p:nvSpPr>
        <p:spPr>
          <a:xfrm>
            <a:off x="5118447" y="803186"/>
            <a:ext cx="6281873" cy="5248622"/>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EA6A4B7-779A-418D-A549-43A42181AAB8}" type="datetimeFigureOut">
              <a:rPr lang="en-US" smtClean="0"/>
              <a:t>1/26/2021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45F332-9C86-471F-AEB5-72CFCC041726}" type="slidenum">
              <a:rPr lang="en-US" smtClean="0"/>
              <a:t>‹#›</a:t>
            </a:fld>
            <a:endParaRPr lang="en-US"/>
          </a:p>
        </p:txBody>
      </p:sp>
    </p:spTree>
    <p:extLst>
      <p:ext uri="{BB962C8B-B14F-4D97-AF65-F5344CB8AC3E}">
        <p14:creationId xmlns:p14="http://schemas.microsoft.com/office/powerpoint/2010/main" val="14357669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77" name="Group 76"/>
          <p:cNvGrpSpPr/>
          <p:nvPr/>
        </p:nvGrpSpPr>
        <p:grpSpPr>
          <a:xfrm>
            <a:off x="-329674" y="-59376"/>
            <a:ext cx="12515851" cy="6923798"/>
            <a:chOff x="-329674" y="-51881"/>
            <a:chExt cx="12515851" cy="6923798"/>
          </a:xfrm>
        </p:grpSpPr>
        <p:sp>
          <p:nvSpPr>
            <p:cNvPr id="78"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3259545" y="1186483"/>
            <a:ext cx="5666145" cy="4477933"/>
            <a:chOff x="3259545" y="1186483"/>
            <a:chExt cx="5666145" cy="4477933"/>
          </a:xfrm>
        </p:grpSpPr>
        <p:sp>
          <p:nvSpPr>
            <p:cNvPr id="99" name="Rectangle 98"/>
            <p:cNvSpPr/>
            <p:nvPr/>
          </p:nvSpPr>
          <p:spPr>
            <a:xfrm>
              <a:off x="3259545" y="1186483"/>
              <a:ext cx="5657881"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1" name="Rectangle 100"/>
            <p:cNvSpPr/>
            <p:nvPr/>
          </p:nvSpPr>
          <p:spPr>
            <a:xfrm>
              <a:off x="3259545" y="1991156"/>
              <a:ext cx="5666145"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3344216" y="2074730"/>
            <a:ext cx="5490224" cy="1689390"/>
          </a:xfrm>
        </p:spPr>
        <p:txBody>
          <a:bodyPr bIns="0" anchor="b">
            <a:normAutofit/>
          </a:bodyPr>
          <a:lstStyle>
            <a:lvl1pPr algn="ctr">
              <a:defRPr sz="4400">
                <a:solidFill>
                  <a:srgbClr val="FFFEFF"/>
                </a:solidFill>
              </a:defRPr>
            </a:lvl1pPr>
          </a:lstStyle>
          <a:p>
            <a:r>
              <a:rPr lang="en-US"/>
              <a:t>Click to edit Master title style</a:t>
            </a:r>
            <a:endParaRPr lang="en-US" dirty="0"/>
          </a:p>
        </p:txBody>
      </p:sp>
      <p:sp>
        <p:nvSpPr>
          <p:cNvPr id="3" name="Text Placeholder 2"/>
          <p:cNvSpPr>
            <a:spLocks noGrp="1"/>
          </p:cNvSpPr>
          <p:nvPr>
            <p:ph type="body" idx="1"/>
          </p:nvPr>
        </p:nvSpPr>
        <p:spPr>
          <a:xfrm>
            <a:off x="3344215" y="3846851"/>
            <a:ext cx="5490223" cy="1383770"/>
          </a:xfrm>
        </p:spPr>
        <p:txBody>
          <a:bodyPr tIns="0">
            <a:normAutofit/>
          </a:bodyPr>
          <a:lstStyle>
            <a:lvl1pPr marL="0" indent="0" algn="ctr">
              <a:buNone/>
              <a:defRPr sz="1800">
                <a:solidFill>
                  <a:srgbClr val="FFFEFF"/>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04672" y="320040"/>
            <a:ext cx="3657600" cy="320040"/>
          </a:xfrm>
        </p:spPr>
        <p:txBody>
          <a:bodyPr/>
          <a:lstStyle/>
          <a:p>
            <a:fld id="{CEA6A4B7-779A-418D-A549-43A42181AAB8}" type="datetimeFigureOut">
              <a:rPr lang="en-US" smtClean="0"/>
              <a:t>1/26/2021</a:t>
            </a:fld>
            <a:endParaRPr lang="en-US"/>
          </a:p>
        </p:txBody>
      </p:sp>
      <p:sp>
        <p:nvSpPr>
          <p:cNvPr id="5" name="Footer Placeholder 4"/>
          <p:cNvSpPr>
            <a:spLocks noGrp="1"/>
          </p:cNvSpPr>
          <p:nvPr>
            <p:ph type="ftr" sz="quarter" idx="11"/>
          </p:nvPr>
        </p:nvSpPr>
        <p:spPr>
          <a:xfrm>
            <a:off x="804672" y="6227064"/>
            <a:ext cx="10588752" cy="320040"/>
          </a:xfrm>
        </p:spPr>
        <p:txBody>
          <a:bodyPr/>
          <a:lstStyle>
            <a:lvl1pPr algn="ctr">
              <a:defRPr/>
            </a:lvl1pPr>
          </a:lstStyle>
          <a:p>
            <a:endParaRPr lang="en-US"/>
          </a:p>
        </p:txBody>
      </p:sp>
      <p:sp>
        <p:nvSpPr>
          <p:cNvPr id="6" name="Slide Number Placeholder 5"/>
          <p:cNvSpPr>
            <a:spLocks noGrp="1"/>
          </p:cNvSpPr>
          <p:nvPr>
            <p:ph type="sldNum" sz="quarter" idx="12"/>
          </p:nvPr>
        </p:nvSpPr>
        <p:spPr>
          <a:xfrm>
            <a:off x="10469880" y="320040"/>
            <a:ext cx="914400" cy="320040"/>
          </a:xfrm>
        </p:spPr>
        <p:txBody>
          <a:bodyPr/>
          <a:lstStyle/>
          <a:p>
            <a:fld id="{0745F332-9C86-471F-AEB5-72CFCC041726}" type="slidenum">
              <a:rPr lang="en-US" smtClean="0"/>
              <a:t>‹#›</a:t>
            </a:fld>
            <a:endParaRPr lang="en-US"/>
          </a:p>
        </p:txBody>
      </p:sp>
    </p:spTree>
    <p:extLst>
      <p:ext uri="{BB962C8B-B14F-4D97-AF65-F5344CB8AC3E}">
        <p14:creationId xmlns:p14="http://schemas.microsoft.com/office/powerpoint/2010/main" val="27274818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37" name="Group 36"/>
          <p:cNvGrpSpPr/>
          <p:nvPr/>
        </p:nvGrpSpPr>
        <p:grpSpPr>
          <a:xfrm>
            <a:off x="-417513" y="0"/>
            <a:ext cx="12584114" cy="6853238"/>
            <a:chOff x="-417513" y="0"/>
            <a:chExt cx="12584114" cy="6853238"/>
          </a:xfrm>
        </p:grpSpPr>
        <p:sp>
          <p:nvSpPr>
            <p:cNvPr id="3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59" name="Group 58"/>
          <p:cNvGrpSpPr/>
          <p:nvPr/>
        </p:nvGrpSpPr>
        <p:grpSpPr>
          <a:xfrm>
            <a:off x="800144" y="1699589"/>
            <a:ext cx="3674476" cy="3470421"/>
            <a:chOff x="697883" y="1816768"/>
            <a:chExt cx="3674476" cy="3470421"/>
          </a:xfrm>
        </p:grpSpPr>
        <p:sp>
          <p:nvSpPr>
            <p:cNvPr id="60" name="Rectangle 59"/>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 name="Rectangle 61"/>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9000" y="2339669"/>
            <a:ext cx="3500828" cy="2470065"/>
          </a:xfrm>
        </p:spPr>
        <p:txBody>
          <a:bodyPr lIns="91440" tIns="91440" rIns="91440" bIns="91440"/>
          <a:lstStyle>
            <a:lvl1pPr>
              <a:defRPr>
                <a:solidFill>
                  <a:srgbClr val="FFFEFF"/>
                </a:solidFill>
              </a:defRPr>
            </a:lvl1pPr>
          </a:lstStyle>
          <a:p>
            <a:r>
              <a:rPr lang="en-US"/>
              <a:t>Click to edit Master title style</a:t>
            </a:r>
            <a:endParaRPr lang="en-US" dirty="0"/>
          </a:p>
        </p:txBody>
      </p:sp>
      <p:sp>
        <p:nvSpPr>
          <p:cNvPr id="3" name="Content Placeholder 2"/>
          <p:cNvSpPr>
            <a:spLocks noGrp="1"/>
          </p:cNvSpPr>
          <p:nvPr>
            <p:ph sz="half" idx="1"/>
          </p:nvPr>
        </p:nvSpPr>
        <p:spPr>
          <a:xfrm>
            <a:off x="5120878" y="803187"/>
            <a:ext cx="6269591" cy="238265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118447" y="3672162"/>
            <a:ext cx="6272022" cy="238358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804672" y="320040"/>
            <a:ext cx="3657600" cy="320040"/>
          </a:xfrm>
        </p:spPr>
        <p:txBody>
          <a:bodyPr/>
          <a:lstStyle/>
          <a:p>
            <a:fld id="{CEA6A4B7-779A-418D-A549-43A42181AAB8}" type="datetimeFigureOut">
              <a:rPr lang="en-US" smtClean="0"/>
              <a:t>1/26/2021</a:t>
            </a:fld>
            <a:endParaRPr lang="en-US"/>
          </a:p>
        </p:txBody>
      </p:sp>
      <p:sp>
        <p:nvSpPr>
          <p:cNvPr id="6" name="Footer Placeholder 5"/>
          <p:cNvSpPr>
            <a:spLocks noGrp="1"/>
          </p:cNvSpPr>
          <p:nvPr>
            <p:ph type="ftr" sz="quarter" idx="11"/>
          </p:nvPr>
        </p:nvSpPr>
        <p:spPr>
          <a:xfrm>
            <a:off x="804672" y="6227064"/>
            <a:ext cx="10588752" cy="320040"/>
          </a:xfrm>
        </p:spPr>
        <p:txBody>
          <a:bodyPr/>
          <a:lstStyle/>
          <a:p>
            <a:endParaRPr lang="en-US"/>
          </a:p>
        </p:txBody>
      </p:sp>
      <p:sp>
        <p:nvSpPr>
          <p:cNvPr id="7" name="Slide Number Placeholder 6"/>
          <p:cNvSpPr>
            <a:spLocks noGrp="1"/>
          </p:cNvSpPr>
          <p:nvPr>
            <p:ph type="sldNum" sz="quarter" idx="12"/>
          </p:nvPr>
        </p:nvSpPr>
        <p:spPr>
          <a:xfrm>
            <a:off x="10469880" y="320040"/>
            <a:ext cx="914400" cy="320040"/>
          </a:xfrm>
        </p:spPr>
        <p:txBody>
          <a:bodyPr/>
          <a:lstStyle/>
          <a:p>
            <a:fld id="{0745F332-9C86-471F-AEB5-72CFCC041726}" type="slidenum">
              <a:rPr lang="en-US" smtClean="0"/>
              <a:t>‹#›</a:t>
            </a:fld>
            <a:endParaRPr lang="en-US"/>
          </a:p>
        </p:txBody>
      </p:sp>
    </p:spTree>
    <p:extLst>
      <p:ext uri="{BB962C8B-B14F-4D97-AF65-F5344CB8AC3E}">
        <p14:creationId xmlns:p14="http://schemas.microsoft.com/office/powerpoint/2010/main" val="29615143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39" name="Group 38"/>
          <p:cNvGrpSpPr/>
          <p:nvPr/>
        </p:nvGrpSpPr>
        <p:grpSpPr>
          <a:xfrm>
            <a:off x="-417513" y="0"/>
            <a:ext cx="12584114" cy="6853238"/>
            <a:chOff x="-417513" y="0"/>
            <a:chExt cx="12584114" cy="6853238"/>
          </a:xfrm>
        </p:grpSpPr>
        <p:sp>
          <p:nvSpPr>
            <p:cNvPr id="40"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2"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3"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5"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6"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4"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5"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6"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7"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9"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0"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61" name="Group 60"/>
          <p:cNvGrpSpPr/>
          <p:nvPr/>
        </p:nvGrpSpPr>
        <p:grpSpPr>
          <a:xfrm>
            <a:off x="800144" y="1699589"/>
            <a:ext cx="3674476" cy="3470421"/>
            <a:chOff x="697883" y="1816768"/>
            <a:chExt cx="3674476" cy="3470421"/>
          </a:xfrm>
        </p:grpSpPr>
        <p:sp>
          <p:nvSpPr>
            <p:cNvPr id="62" name="Rectangle 6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 name="Rectangle 63"/>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9001" y="2363915"/>
            <a:ext cx="3500828" cy="2460497"/>
          </a:xfrm>
        </p:spPr>
        <p:txBody>
          <a:bodyPr lIns="91440" tIns="91440" rIns="91440" bIns="91440"/>
          <a:lstStyle>
            <a:lvl1pPr>
              <a:defRPr>
                <a:solidFill>
                  <a:srgbClr val="FFFEFF"/>
                </a:solidFill>
              </a:defRPr>
            </a:lvl1pPr>
          </a:lstStyle>
          <a:p>
            <a:r>
              <a:rPr lang="en-US"/>
              <a:t>Click to edit Master title style</a:t>
            </a:r>
            <a:endParaRPr lang="en-US" dirty="0"/>
          </a:p>
        </p:txBody>
      </p:sp>
      <p:sp>
        <p:nvSpPr>
          <p:cNvPr id="3" name="Text Placeholder 2"/>
          <p:cNvSpPr>
            <a:spLocks noGrp="1"/>
          </p:cNvSpPr>
          <p:nvPr>
            <p:ph type="body" idx="1"/>
          </p:nvPr>
        </p:nvSpPr>
        <p:spPr>
          <a:xfrm>
            <a:off x="5125137" y="803185"/>
            <a:ext cx="6265088" cy="685800"/>
          </a:xfrm>
        </p:spPr>
        <p:txBody>
          <a:bodyPr anchor="ctr">
            <a:noAutofit/>
          </a:bodyPr>
          <a:lstStyle>
            <a:lvl1pPr marL="0" indent="0" algn="l">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5125305" y="1488985"/>
            <a:ext cx="6264350" cy="169685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118653" y="3665887"/>
            <a:ext cx="6264414" cy="685800"/>
          </a:xfrm>
        </p:spPr>
        <p:txBody>
          <a:bodyPr anchor="ctr">
            <a:noAutofit/>
          </a:bodyPr>
          <a:lstStyle>
            <a:lvl1pPr marL="0" indent="0" algn="l">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118447" y="4351687"/>
            <a:ext cx="6265588" cy="17040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804672" y="320040"/>
            <a:ext cx="3657600" cy="320040"/>
          </a:xfrm>
        </p:spPr>
        <p:txBody>
          <a:bodyPr/>
          <a:lstStyle/>
          <a:p>
            <a:fld id="{CEA6A4B7-779A-418D-A549-43A42181AAB8}" type="datetimeFigureOut">
              <a:rPr lang="en-US" smtClean="0"/>
              <a:t>1/26/2021</a:t>
            </a:fld>
            <a:endParaRPr lang="en-US"/>
          </a:p>
        </p:txBody>
      </p:sp>
      <p:sp>
        <p:nvSpPr>
          <p:cNvPr id="8" name="Footer Placeholder 7"/>
          <p:cNvSpPr>
            <a:spLocks noGrp="1"/>
          </p:cNvSpPr>
          <p:nvPr>
            <p:ph type="ftr" sz="quarter" idx="11"/>
          </p:nvPr>
        </p:nvSpPr>
        <p:spPr>
          <a:xfrm>
            <a:off x="804672" y="6227064"/>
            <a:ext cx="10588752" cy="320040"/>
          </a:xfrm>
        </p:spPr>
        <p:txBody>
          <a:bodyPr/>
          <a:lstStyle/>
          <a:p>
            <a:endParaRPr lang="en-US"/>
          </a:p>
        </p:txBody>
      </p:sp>
      <p:sp>
        <p:nvSpPr>
          <p:cNvPr id="9" name="Slide Number Placeholder 8"/>
          <p:cNvSpPr>
            <a:spLocks noGrp="1"/>
          </p:cNvSpPr>
          <p:nvPr>
            <p:ph type="sldNum" sz="quarter" idx="12"/>
          </p:nvPr>
        </p:nvSpPr>
        <p:spPr>
          <a:xfrm>
            <a:off x="10469880" y="320040"/>
            <a:ext cx="914400" cy="320040"/>
          </a:xfrm>
        </p:spPr>
        <p:txBody>
          <a:bodyPr/>
          <a:lstStyle/>
          <a:p>
            <a:fld id="{0745F332-9C86-471F-AEB5-72CFCC041726}" type="slidenum">
              <a:rPr lang="en-US" smtClean="0"/>
              <a:t>‹#›</a:t>
            </a:fld>
            <a:endParaRPr lang="en-US"/>
          </a:p>
        </p:txBody>
      </p:sp>
    </p:spTree>
    <p:extLst>
      <p:ext uri="{BB962C8B-B14F-4D97-AF65-F5344CB8AC3E}">
        <p14:creationId xmlns:p14="http://schemas.microsoft.com/office/powerpoint/2010/main" val="40472461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77" name="Group 76"/>
          <p:cNvGrpSpPr/>
          <p:nvPr/>
        </p:nvGrpSpPr>
        <p:grpSpPr>
          <a:xfrm>
            <a:off x="-417513" y="0"/>
            <a:ext cx="12584114" cy="6853238"/>
            <a:chOff x="-417513" y="0"/>
            <a:chExt cx="12584114" cy="6853238"/>
          </a:xfrm>
        </p:grpSpPr>
        <p:sp>
          <p:nvSpPr>
            <p:cNvPr id="7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4" name="Group 23"/>
          <p:cNvGrpSpPr/>
          <p:nvPr/>
        </p:nvGrpSpPr>
        <p:grpSpPr>
          <a:xfrm>
            <a:off x="800144" y="1699589"/>
            <a:ext cx="3674476" cy="3470421"/>
            <a:chOff x="697883" y="1816768"/>
            <a:chExt cx="3674476" cy="3470421"/>
          </a:xfrm>
        </p:grpSpPr>
        <p:sp>
          <p:nvSpPr>
            <p:cNvPr id="25" name="Rectangle 24"/>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2" y="2349925"/>
            <a:ext cx="3501196" cy="2456442"/>
          </a:xfrm>
        </p:spPr>
        <p:txBody>
          <a:bodyPr/>
          <a:lstStyle>
            <a:lvl1pPr>
              <a:defRPr>
                <a:solidFill>
                  <a:srgbClr val="FFFEFF"/>
                </a:solidFill>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EA6A4B7-779A-418D-A549-43A42181AAB8}" type="datetimeFigureOut">
              <a:rPr lang="en-US" smtClean="0"/>
              <a:t>1/26/2021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745F332-9C86-471F-AEB5-72CFCC041726}" type="slidenum">
              <a:rPr lang="en-US" smtClean="0"/>
              <a:t>‹#›</a:t>
            </a:fld>
            <a:endParaRPr lang="en-US"/>
          </a:p>
        </p:txBody>
      </p:sp>
    </p:spTree>
    <p:extLst>
      <p:ext uri="{BB962C8B-B14F-4D97-AF65-F5344CB8AC3E}">
        <p14:creationId xmlns:p14="http://schemas.microsoft.com/office/powerpoint/2010/main" val="27740442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04672" y="320040"/>
            <a:ext cx="3657600" cy="320040"/>
          </a:xfrm>
        </p:spPr>
        <p:txBody>
          <a:bodyPr/>
          <a:lstStyle/>
          <a:p>
            <a:fld id="{CEA6A4B7-779A-418D-A549-43A42181AAB8}" type="datetimeFigureOut">
              <a:rPr lang="en-US" smtClean="0"/>
              <a:t>1/26/2021</a:t>
            </a:fld>
            <a:endParaRPr lang="en-US"/>
          </a:p>
        </p:txBody>
      </p:sp>
      <p:sp>
        <p:nvSpPr>
          <p:cNvPr id="3" name="Footer Placeholder 2"/>
          <p:cNvSpPr>
            <a:spLocks noGrp="1"/>
          </p:cNvSpPr>
          <p:nvPr>
            <p:ph type="ftr" sz="quarter" idx="11"/>
          </p:nvPr>
        </p:nvSpPr>
        <p:spPr>
          <a:xfrm>
            <a:off x="804672" y="6227064"/>
            <a:ext cx="10588752" cy="320040"/>
          </a:xfrm>
        </p:spPr>
        <p:txBody>
          <a:bodyPr/>
          <a:lstStyle/>
          <a:p>
            <a:endParaRPr lang="en-US"/>
          </a:p>
        </p:txBody>
      </p:sp>
      <p:sp>
        <p:nvSpPr>
          <p:cNvPr id="4" name="Slide Number Placeholder 3"/>
          <p:cNvSpPr>
            <a:spLocks noGrp="1"/>
          </p:cNvSpPr>
          <p:nvPr>
            <p:ph type="sldNum" sz="quarter" idx="12"/>
          </p:nvPr>
        </p:nvSpPr>
        <p:spPr>
          <a:xfrm>
            <a:off x="10469880" y="320040"/>
            <a:ext cx="914400" cy="320040"/>
          </a:xfrm>
        </p:spPr>
        <p:txBody>
          <a:bodyPr/>
          <a:lstStyle/>
          <a:p>
            <a:fld id="{0745F332-9C86-471F-AEB5-72CFCC041726}" type="slidenum">
              <a:rPr lang="en-US" smtClean="0"/>
              <a:t>‹#›</a:t>
            </a:fld>
            <a:endParaRPr lang="en-US"/>
          </a:p>
        </p:txBody>
      </p:sp>
    </p:spTree>
    <p:extLst>
      <p:ext uri="{BB962C8B-B14F-4D97-AF65-F5344CB8AC3E}">
        <p14:creationId xmlns:p14="http://schemas.microsoft.com/office/powerpoint/2010/main" val="29096080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74" name="Group 73"/>
          <p:cNvGrpSpPr/>
          <p:nvPr/>
        </p:nvGrpSpPr>
        <p:grpSpPr>
          <a:xfrm>
            <a:off x="-417513" y="0"/>
            <a:ext cx="12584114" cy="6853238"/>
            <a:chOff x="-417513" y="0"/>
            <a:chExt cx="12584114" cy="6853238"/>
          </a:xfrm>
        </p:grpSpPr>
        <p:sp>
          <p:nvSpPr>
            <p:cNvPr id="75"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6"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9"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1"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2"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1" name="Group 20"/>
          <p:cNvGrpSpPr/>
          <p:nvPr/>
        </p:nvGrpSpPr>
        <p:grpSpPr>
          <a:xfrm>
            <a:off x="800144" y="1699589"/>
            <a:ext cx="3674476" cy="3470421"/>
            <a:chOff x="697883" y="1816768"/>
            <a:chExt cx="3674476" cy="3470421"/>
          </a:xfrm>
        </p:grpSpPr>
        <p:sp>
          <p:nvSpPr>
            <p:cNvPr id="22" name="Rectangle 2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2"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3" name="Rectangle 32"/>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1" y="2352026"/>
            <a:ext cx="3501197" cy="1223298"/>
          </a:xfrm>
        </p:spPr>
        <p:txBody>
          <a:bodyPr bIns="0" anchor="b">
            <a:noAutofit/>
          </a:bodyPr>
          <a:lstStyle>
            <a:lvl1pPr algn="ctr">
              <a:defRPr sz="3200">
                <a:solidFill>
                  <a:srgbClr val="FFFEFF"/>
                </a:solidFill>
              </a:defRPr>
            </a:lvl1pPr>
          </a:lstStyle>
          <a:p>
            <a:r>
              <a:rPr lang="en-US"/>
              <a:t>Click to edit Master title style</a:t>
            </a:r>
            <a:endParaRPr lang="en-US" dirty="0"/>
          </a:p>
        </p:txBody>
      </p:sp>
      <p:sp>
        <p:nvSpPr>
          <p:cNvPr id="3" name="Content Placeholder 2"/>
          <p:cNvSpPr>
            <a:spLocks noGrp="1"/>
          </p:cNvSpPr>
          <p:nvPr>
            <p:ph idx="1"/>
          </p:nvPr>
        </p:nvSpPr>
        <p:spPr>
          <a:xfrm>
            <a:off x="5109983" y="802809"/>
            <a:ext cx="6275035" cy="5249940"/>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88631" y="3580186"/>
            <a:ext cx="3501197" cy="1221164"/>
          </a:xfrm>
        </p:spPr>
        <p:txBody>
          <a:bodyPr/>
          <a:lstStyle>
            <a:lvl1pPr marL="0" indent="0" algn="ctr">
              <a:buNone/>
              <a:defRPr sz="1600">
                <a:solidFill>
                  <a:srgbClr val="FFFE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EA6A4B7-779A-418D-A549-43A42181AAB8}" type="datetimeFigureOut">
              <a:rPr lang="en-US" smtClean="0"/>
              <a:t>1/26/2021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45F332-9C86-471F-AEB5-72CFCC041726}" type="slidenum">
              <a:rPr lang="en-US" smtClean="0"/>
              <a:t>‹#›</a:t>
            </a:fld>
            <a:endParaRPr lang="en-US"/>
          </a:p>
        </p:txBody>
      </p:sp>
    </p:spTree>
    <p:extLst>
      <p:ext uri="{BB962C8B-B14F-4D97-AF65-F5344CB8AC3E}">
        <p14:creationId xmlns:p14="http://schemas.microsoft.com/office/powerpoint/2010/main" val="31874294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73" name="Group 72"/>
          <p:cNvGrpSpPr/>
          <p:nvPr/>
        </p:nvGrpSpPr>
        <p:grpSpPr>
          <a:xfrm>
            <a:off x="-329674" y="-59376"/>
            <a:ext cx="12515851" cy="6923798"/>
            <a:chOff x="-329674" y="-51881"/>
            <a:chExt cx="12515851" cy="6923798"/>
          </a:xfrm>
        </p:grpSpPr>
        <p:sp>
          <p:nvSpPr>
            <p:cNvPr id="81"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76" name="Group 75"/>
          <p:cNvGrpSpPr/>
          <p:nvPr/>
        </p:nvGrpSpPr>
        <p:grpSpPr>
          <a:xfrm>
            <a:off x="805336" y="1698331"/>
            <a:ext cx="5941540" cy="3470421"/>
            <a:chOff x="805336" y="1698331"/>
            <a:chExt cx="5941540" cy="3470421"/>
          </a:xfrm>
        </p:grpSpPr>
        <p:sp>
          <p:nvSpPr>
            <p:cNvPr id="77" name="Rectangle 76"/>
            <p:cNvSpPr/>
            <p:nvPr/>
          </p:nvSpPr>
          <p:spPr>
            <a:xfrm>
              <a:off x="805336" y="1698331"/>
              <a:ext cx="5941540"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 name="Isosceles Triangle 9"/>
            <p:cNvSpPr/>
            <p:nvPr/>
          </p:nvSpPr>
          <p:spPr>
            <a:xfrm rot="10800000">
              <a:off x="3618113" y="4896349"/>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 name="Rectangle 78"/>
            <p:cNvSpPr/>
            <p:nvPr/>
          </p:nvSpPr>
          <p:spPr>
            <a:xfrm>
              <a:off x="805336" y="2274403"/>
              <a:ext cx="5941540"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3" name="Picture Placeholder 2"/>
          <p:cNvSpPr>
            <a:spLocks noGrp="1" noChangeAspect="1"/>
          </p:cNvSpPr>
          <p:nvPr>
            <p:ph type="pic" idx="1"/>
          </p:nvPr>
        </p:nvSpPr>
        <p:spPr>
          <a:xfrm>
            <a:off x="7543510" y="0"/>
            <a:ext cx="4648490" cy="6858000"/>
          </a:xfrm>
          <a:solidFill>
            <a:schemeClr val="bg1">
              <a:lumMod val="65000"/>
              <a:lumOff val="3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885443" y="2360255"/>
            <a:ext cx="5776646" cy="1178032"/>
          </a:xfrm>
        </p:spPr>
        <p:txBody>
          <a:bodyPr bIns="0" anchor="b">
            <a:normAutofit/>
          </a:bodyPr>
          <a:lstStyle>
            <a:lvl1pPr>
              <a:defRPr sz="3600">
                <a:solidFill>
                  <a:srgbClr val="FFFE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885443" y="3545012"/>
            <a:ext cx="5776646" cy="1274198"/>
          </a:xfrm>
        </p:spPr>
        <p:txBody>
          <a:bodyPr>
            <a:normAutofit/>
          </a:bodyPr>
          <a:lstStyle>
            <a:lvl1pPr marL="0" indent="0" algn="ctr">
              <a:buNone/>
              <a:defRPr sz="1800">
                <a:solidFill>
                  <a:srgbClr val="FFFE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04672" y="320040"/>
            <a:ext cx="3657600" cy="320040"/>
          </a:xfrm>
        </p:spPr>
        <p:txBody>
          <a:bodyPr/>
          <a:lstStyle/>
          <a:p>
            <a:fld id="{CEA6A4B7-779A-418D-A549-43A42181AAB8}" type="datetimeFigureOut">
              <a:rPr lang="en-US" smtClean="0"/>
              <a:t>1/26/2021</a:t>
            </a:fld>
            <a:endParaRPr lang="en-US"/>
          </a:p>
        </p:txBody>
      </p:sp>
      <p:sp>
        <p:nvSpPr>
          <p:cNvPr id="6" name="Footer Placeholder 5"/>
          <p:cNvSpPr>
            <a:spLocks noGrp="1"/>
          </p:cNvSpPr>
          <p:nvPr>
            <p:ph type="ftr" sz="quarter" idx="11"/>
          </p:nvPr>
        </p:nvSpPr>
        <p:spPr>
          <a:xfrm>
            <a:off x="804672" y="6227064"/>
            <a:ext cx="5942203" cy="320040"/>
          </a:xfrm>
        </p:spPr>
        <p:txBody>
          <a:bodyPr/>
          <a:lstStyle/>
          <a:p>
            <a:endParaRPr lang="en-US"/>
          </a:p>
        </p:txBody>
      </p:sp>
      <p:sp>
        <p:nvSpPr>
          <p:cNvPr id="7" name="Slide Number Placeholder 6"/>
          <p:cNvSpPr>
            <a:spLocks noGrp="1"/>
          </p:cNvSpPr>
          <p:nvPr>
            <p:ph type="sldNum" sz="quarter" idx="12"/>
          </p:nvPr>
        </p:nvSpPr>
        <p:spPr>
          <a:xfrm>
            <a:off x="5828377" y="320040"/>
            <a:ext cx="914400" cy="320040"/>
          </a:xfrm>
        </p:spPr>
        <p:txBody>
          <a:bodyPr/>
          <a:lstStyle/>
          <a:p>
            <a:fld id="{0745F332-9C86-471F-AEB5-72CFCC041726}" type="slidenum">
              <a:rPr lang="en-US" smtClean="0"/>
              <a:t>‹#›</a:t>
            </a:fld>
            <a:endParaRPr lang="en-US"/>
          </a:p>
        </p:txBody>
      </p:sp>
    </p:spTree>
    <p:extLst>
      <p:ext uri="{BB962C8B-B14F-4D97-AF65-F5344CB8AC3E}">
        <p14:creationId xmlns:p14="http://schemas.microsoft.com/office/powerpoint/2010/main" val="42809736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91161" y="2358391"/>
            <a:ext cx="3498667" cy="2456485"/>
          </a:xfrm>
          <a:prstGeom prst="rect">
            <a:avLst/>
          </a:prstGeom>
        </p:spPr>
        <p:txBody>
          <a:bodyPr vert="horz" lIns="228600" tIns="228600" rIns="228600" bIns="22860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434982" y="794719"/>
            <a:ext cx="5950036" cy="525709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p>
        </p:txBody>
      </p:sp>
      <p:sp>
        <p:nvSpPr>
          <p:cNvPr id="4" name="Date Placeholder 3"/>
          <p:cNvSpPr>
            <a:spLocks noGrp="1"/>
          </p:cNvSpPr>
          <p:nvPr>
            <p:ph type="dt" sz="half" idx="2"/>
          </p:nvPr>
        </p:nvSpPr>
        <p:spPr>
          <a:xfrm>
            <a:off x="804672" y="320040"/>
            <a:ext cx="3657600" cy="320040"/>
          </a:xfrm>
          <a:prstGeom prst="rect">
            <a:avLst/>
          </a:prstGeom>
        </p:spPr>
        <p:txBody>
          <a:bodyPr vert="horz" lIns="91440" tIns="45720" rIns="91440" bIns="45720" rtlCol="0" anchor="ctr"/>
          <a:lstStyle>
            <a:lvl1pPr algn="l">
              <a:defRPr sz="1000">
                <a:solidFill>
                  <a:schemeClr val="tx1">
                    <a:tint val="75000"/>
                  </a:schemeClr>
                </a:solidFill>
              </a:defRPr>
            </a:lvl1pPr>
          </a:lstStyle>
          <a:p>
            <a:fld id="{CEA6A4B7-779A-418D-A549-43A42181AAB8}" type="datetimeFigureOut">
              <a:rPr lang="en-US" smtClean="0"/>
              <a:t>1/26/2021</a:t>
            </a:fld>
            <a:endParaRPr lang="en-US"/>
          </a:p>
        </p:txBody>
      </p:sp>
      <p:sp>
        <p:nvSpPr>
          <p:cNvPr id="5" name="Footer Placeholder 4"/>
          <p:cNvSpPr>
            <a:spLocks noGrp="1"/>
          </p:cNvSpPr>
          <p:nvPr>
            <p:ph type="ftr" sz="quarter" idx="3"/>
          </p:nvPr>
        </p:nvSpPr>
        <p:spPr>
          <a:xfrm>
            <a:off x="804672" y="6227064"/>
            <a:ext cx="10588752" cy="320040"/>
          </a:xfrm>
          <a:prstGeom prst="rect">
            <a:avLst/>
          </a:prstGeom>
        </p:spPr>
        <p:txBody>
          <a:bodyPr vert="horz" lIns="91440" tIns="45720" rIns="91440" bIns="45720" rtlCol="0" anchor="ctr"/>
          <a:lstStyle>
            <a:lvl1pPr algn="r">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469880" y="320040"/>
            <a:ext cx="914400" cy="320040"/>
          </a:xfrm>
          <a:prstGeom prst="rect">
            <a:avLst/>
          </a:prstGeom>
        </p:spPr>
        <p:txBody>
          <a:bodyPr vert="horz" lIns="91440" tIns="45720" rIns="91440" bIns="45720" rtlCol="0" anchor="ctr"/>
          <a:lstStyle>
            <a:lvl1pPr algn="r">
              <a:defRPr sz="1000">
                <a:solidFill>
                  <a:schemeClr val="tx1">
                    <a:tint val="75000"/>
                  </a:schemeClr>
                </a:solidFill>
              </a:defRPr>
            </a:lvl1pPr>
          </a:lstStyle>
          <a:p>
            <a:fld id="{0745F332-9C86-471F-AEB5-72CFCC041726}" type="slidenum">
              <a:rPr lang="en-US" smtClean="0"/>
              <a:t>‹#›</a:t>
            </a:fld>
            <a:endParaRPr lang="en-US"/>
          </a:p>
        </p:txBody>
      </p:sp>
    </p:spTree>
    <p:extLst>
      <p:ext uri="{BB962C8B-B14F-4D97-AF65-F5344CB8AC3E}">
        <p14:creationId xmlns:p14="http://schemas.microsoft.com/office/powerpoint/2010/main" val="401966971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lnSpc>
          <a:spcPct val="85000"/>
        </a:lnSpc>
        <a:spcBef>
          <a:spcPct val="0"/>
        </a:spcBef>
        <a:buNone/>
        <a:defRPr sz="4000" b="0" i="0" kern="1200" cap="none" spc="-15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10000"/>
        <a:buFont typeface="Wingdings" panose="05000000000000000000" pitchFamily="2" charset="2"/>
        <a:buChar char="§"/>
        <a:defRPr sz="18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600" kern="120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4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hyperlink" Target="https://www.lincoln.edu/departments/languages-and-literature-department/rhetorical-patterns/rhetorical-patterns-description"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3.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hyperlink" Target="https://www.lincoln.edu/departments/languages-and-literature-department/rhetorical-patterns/rhetorical-patterns-description"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46.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2.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0.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2.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51.xml.rels><?xml version="1.0" encoding="UTF-8" standalone="yes"?>
<Relationships xmlns="http://schemas.openxmlformats.org/package/2006/relationships"><Relationship Id="rId3" Type="http://schemas.openxmlformats.org/officeDocument/2006/relationships/diagramLayout" Target="../diagrams/layout20.xml"/><Relationship Id="rId2" Type="http://schemas.openxmlformats.org/officeDocument/2006/relationships/diagramData" Target="../diagrams/data20.xml"/><Relationship Id="rId1" Type="http://schemas.openxmlformats.org/officeDocument/2006/relationships/slideLayout" Target="../slideLayouts/slideLayout2.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3" Type="http://schemas.openxmlformats.org/officeDocument/2006/relationships/diagramLayout" Target="../diagrams/layout21.xml"/><Relationship Id="rId2" Type="http://schemas.openxmlformats.org/officeDocument/2006/relationships/diagramData" Target="../diagrams/data21.xml"/><Relationship Id="rId1" Type="http://schemas.openxmlformats.org/officeDocument/2006/relationships/slideLayout" Target="../slideLayouts/slideLayout7.xml"/><Relationship Id="rId6" Type="http://schemas.microsoft.com/office/2007/relationships/diagramDrawing" Target="../diagrams/drawing21.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54.xml.rels><?xml version="1.0" encoding="UTF-8" standalone="yes"?>
<Relationships xmlns="http://schemas.openxmlformats.org/package/2006/relationships"><Relationship Id="rId2" Type="http://schemas.openxmlformats.org/officeDocument/2006/relationships/image" Target="../media/image82.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diagramLayout" Target="../diagrams/layout22.xml"/><Relationship Id="rId2" Type="http://schemas.openxmlformats.org/officeDocument/2006/relationships/diagramData" Target="../diagrams/data22.xml"/><Relationship Id="rId1" Type="http://schemas.openxmlformats.org/officeDocument/2006/relationships/slideLayout" Target="../slideLayouts/slideLayout7.xml"/><Relationship Id="rId6" Type="http://schemas.microsoft.com/office/2007/relationships/diagramDrawing" Target="../diagrams/drawing22.xml"/><Relationship Id="rId5" Type="http://schemas.openxmlformats.org/officeDocument/2006/relationships/diagramColors" Target="../diagrams/colors22.xml"/><Relationship Id="rId4" Type="http://schemas.openxmlformats.org/officeDocument/2006/relationships/diagramQuickStyle" Target="../diagrams/quickStyle22.xml"/></Relationships>
</file>

<file path=ppt/slides/_rels/slide58.xml.rels><?xml version="1.0" encoding="UTF-8" standalone="yes"?>
<Relationships xmlns="http://schemas.openxmlformats.org/package/2006/relationships"><Relationship Id="rId3" Type="http://schemas.openxmlformats.org/officeDocument/2006/relationships/diagramLayout" Target="../diagrams/layout23.xml"/><Relationship Id="rId2" Type="http://schemas.openxmlformats.org/officeDocument/2006/relationships/diagramData" Target="../diagrams/data23.xml"/><Relationship Id="rId1" Type="http://schemas.openxmlformats.org/officeDocument/2006/relationships/slideLayout" Target="../slideLayouts/slideLayout2.xml"/><Relationship Id="rId6" Type="http://schemas.microsoft.com/office/2007/relationships/diagramDrawing" Target="../diagrams/drawing23.xml"/><Relationship Id="rId5" Type="http://schemas.openxmlformats.org/officeDocument/2006/relationships/diagramColors" Target="../diagrams/colors23.xml"/><Relationship Id="rId4" Type="http://schemas.openxmlformats.org/officeDocument/2006/relationships/diagramQuickStyle" Target="../diagrams/quickStyle2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3" Type="http://schemas.openxmlformats.org/officeDocument/2006/relationships/diagramLayout" Target="../diagrams/layout24.xml"/><Relationship Id="rId2" Type="http://schemas.openxmlformats.org/officeDocument/2006/relationships/diagramData" Target="../diagrams/data24.xml"/><Relationship Id="rId1" Type="http://schemas.openxmlformats.org/officeDocument/2006/relationships/slideLayout" Target="../slideLayouts/slideLayout2.xml"/><Relationship Id="rId6" Type="http://schemas.microsoft.com/office/2007/relationships/diagramDrawing" Target="../diagrams/drawing24.xml"/><Relationship Id="rId5" Type="http://schemas.openxmlformats.org/officeDocument/2006/relationships/diagramColors" Target="../diagrams/colors24.xml"/><Relationship Id="rId4" Type="http://schemas.openxmlformats.org/officeDocument/2006/relationships/diagramQuickStyle" Target="../diagrams/quickStyle2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115.jpg"/><Relationship Id="rId2" Type="http://schemas.openxmlformats.org/officeDocument/2006/relationships/image" Target="../media/image114.jpg"/><Relationship Id="rId1" Type="http://schemas.openxmlformats.org/officeDocument/2006/relationships/slideLayout" Target="../slideLayouts/slideLayout7.xml"/><Relationship Id="rId5" Type="http://schemas.openxmlformats.org/officeDocument/2006/relationships/image" Target="../media/image117.jpg"/><Relationship Id="rId4" Type="http://schemas.openxmlformats.org/officeDocument/2006/relationships/image" Target="../media/image116.jpg"/></Relationships>
</file>

<file path=ppt/slides/_rels/slide64.xml.rels><?xml version="1.0" encoding="UTF-8" standalone="yes"?>
<Relationships xmlns="http://schemas.openxmlformats.org/package/2006/relationships"><Relationship Id="rId3" Type="http://schemas.openxmlformats.org/officeDocument/2006/relationships/diagramLayout" Target="../diagrams/layout25.xml"/><Relationship Id="rId2" Type="http://schemas.openxmlformats.org/officeDocument/2006/relationships/diagramData" Target="../diagrams/data25.xml"/><Relationship Id="rId1" Type="http://schemas.openxmlformats.org/officeDocument/2006/relationships/slideLayout" Target="../slideLayouts/slideLayout7.xml"/><Relationship Id="rId6" Type="http://schemas.microsoft.com/office/2007/relationships/diagramDrawing" Target="../diagrams/drawing25.xml"/><Relationship Id="rId5" Type="http://schemas.openxmlformats.org/officeDocument/2006/relationships/diagramColors" Target="../diagrams/colors25.xml"/><Relationship Id="rId4" Type="http://schemas.openxmlformats.org/officeDocument/2006/relationships/diagramQuickStyle" Target="../diagrams/quickStyle25.xml"/></Relationships>
</file>

<file path=ppt/slides/_rels/slide65.xml.rels><?xml version="1.0" encoding="UTF-8" standalone="yes"?>
<Relationships xmlns="http://schemas.openxmlformats.org/package/2006/relationships"><Relationship Id="rId2" Type="http://schemas.openxmlformats.org/officeDocument/2006/relationships/image" Target="../media/image132.jpeg"/><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3" Type="http://schemas.openxmlformats.org/officeDocument/2006/relationships/diagramLayout" Target="../diagrams/layout26.xml"/><Relationship Id="rId2" Type="http://schemas.openxmlformats.org/officeDocument/2006/relationships/diagramData" Target="../diagrams/data26.xml"/><Relationship Id="rId1" Type="http://schemas.openxmlformats.org/officeDocument/2006/relationships/slideLayout" Target="../slideLayouts/slideLayout2.xml"/><Relationship Id="rId6" Type="http://schemas.microsoft.com/office/2007/relationships/diagramDrawing" Target="../diagrams/drawing26.xml"/><Relationship Id="rId5" Type="http://schemas.openxmlformats.org/officeDocument/2006/relationships/diagramColors" Target="../diagrams/colors26.xml"/><Relationship Id="rId4" Type="http://schemas.openxmlformats.org/officeDocument/2006/relationships/diagramQuickStyle" Target="../diagrams/quickStyle26.xml"/></Relationships>
</file>

<file path=ppt/slides/_rels/slide67.xml.rels><?xml version="1.0" encoding="UTF-8" standalone="yes"?>
<Relationships xmlns="http://schemas.openxmlformats.org/package/2006/relationships"><Relationship Id="rId3" Type="http://schemas.openxmlformats.org/officeDocument/2006/relationships/diagramLayout" Target="../diagrams/layout27.xml"/><Relationship Id="rId2" Type="http://schemas.openxmlformats.org/officeDocument/2006/relationships/diagramData" Target="../diagrams/data27.xml"/><Relationship Id="rId1" Type="http://schemas.openxmlformats.org/officeDocument/2006/relationships/slideLayout" Target="../slideLayouts/slideLayout2.xml"/><Relationship Id="rId6" Type="http://schemas.microsoft.com/office/2007/relationships/diagramDrawing" Target="../diagrams/drawing27.xml"/><Relationship Id="rId5" Type="http://schemas.openxmlformats.org/officeDocument/2006/relationships/diagramColors" Target="../diagrams/colors27.xml"/><Relationship Id="rId4" Type="http://schemas.openxmlformats.org/officeDocument/2006/relationships/diagramQuickStyle" Target="../diagrams/quickStyle2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0E14F39-21DC-440B-B08A-D6AC205F26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AAB17FC3-9E8D-4DCB-9359-9751883155C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12" name="Freeform 5">
              <a:extLst>
                <a:ext uri="{FF2B5EF4-FFF2-40B4-BE49-F238E27FC236}">
                  <a16:creationId xmlns:a16="http://schemas.microsoft.com/office/drawing/2014/main" id="{C21674C5-5274-4CF2-B80C-18B7601229E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29674" y="1298404"/>
              <a:ext cx="9702800" cy="5573512"/>
            </a:xfrm>
            <a:custGeom>
              <a:avLst/>
              <a:gdLst>
                <a:gd name="T0" fmla="*/ 1752 w 2038"/>
                <a:gd name="T1" fmla="*/ 1169 h 1169"/>
                <a:gd name="T2" fmla="*/ 1487 w 2038"/>
                <a:gd name="T3" fmla="*/ 334 h 1169"/>
                <a:gd name="T4" fmla="*/ 860 w 2038"/>
                <a:gd name="T5" fmla="*/ 22 h 1169"/>
                <a:gd name="T6" fmla="*/ 199 w 2038"/>
                <a:gd name="T7" fmla="*/ 318 h 1169"/>
                <a:gd name="T8" fmla="*/ 399 w 2038"/>
                <a:gd name="T9" fmla="*/ 1165 h 1169"/>
              </a:gdLst>
              <a:ahLst/>
              <a:cxnLst>
                <a:cxn ang="0">
                  <a:pos x="T0" y="T1"/>
                </a:cxn>
                <a:cxn ang="0">
                  <a:pos x="T2" y="T3"/>
                </a:cxn>
                <a:cxn ang="0">
                  <a:pos x="T4" y="T5"/>
                </a:cxn>
                <a:cxn ang="0">
                  <a:pos x="T6" y="T7"/>
                </a:cxn>
                <a:cxn ang="0">
                  <a:pos x="T8" y="T9"/>
                </a:cxn>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Freeform 6">
              <a:extLst>
                <a:ext uri="{FF2B5EF4-FFF2-40B4-BE49-F238E27FC236}">
                  <a16:creationId xmlns:a16="http://schemas.microsoft.com/office/drawing/2014/main" id="{9CFAAF19-B9BE-47B5-AECF-00AFE67B96D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70451" y="2018236"/>
              <a:ext cx="7373938" cy="4848892"/>
            </a:xfrm>
            <a:custGeom>
              <a:avLst/>
              <a:gdLst>
                <a:gd name="T0" fmla="*/ 1025 w 1549"/>
                <a:gd name="T1" fmla="*/ 1016 h 1017"/>
                <a:gd name="T2" fmla="*/ 1443 w 1549"/>
                <a:gd name="T3" fmla="*/ 592 h 1017"/>
                <a:gd name="T4" fmla="*/ 782 w 1549"/>
                <a:gd name="T5" fmla="*/ 53 h 1017"/>
                <a:gd name="T6" fmla="*/ 150 w 1549"/>
                <a:gd name="T7" fmla="*/ 329 h 1017"/>
                <a:gd name="T8" fmla="*/ 477 w 1549"/>
                <a:gd name="T9" fmla="*/ 1017 h 1017"/>
              </a:gdLst>
              <a:ahLst/>
              <a:cxnLst>
                <a:cxn ang="0">
                  <a:pos x="T0" y="T1"/>
                </a:cxn>
                <a:cxn ang="0">
                  <a:pos x="T2" y="T3"/>
                </a:cxn>
                <a:cxn ang="0">
                  <a:pos x="T4" y="T5"/>
                </a:cxn>
                <a:cxn ang="0">
                  <a:pos x="T6" y="T7"/>
                </a:cxn>
                <a:cxn ang="0">
                  <a:pos x="T8" y="T9"/>
                </a:cxn>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Freeform 7">
              <a:extLst>
                <a:ext uri="{FF2B5EF4-FFF2-40B4-BE49-F238E27FC236}">
                  <a16:creationId xmlns:a16="http://schemas.microsoft.com/office/drawing/2014/main" id="{B5671725-D6BB-4C62-8EF4-EC74B1AFE3C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51351" y="1788400"/>
              <a:ext cx="8035925" cy="5083516"/>
            </a:xfrm>
            <a:custGeom>
              <a:avLst/>
              <a:gdLst>
                <a:gd name="T0" fmla="*/ 1302 w 1688"/>
                <a:gd name="T1" fmla="*/ 1066 h 1066"/>
                <a:gd name="T2" fmla="*/ 1613 w 1688"/>
                <a:gd name="T3" fmla="*/ 850 h 1066"/>
                <a:gd name="T4" fmla="*/ 1517 w 1688"/>
                <a:gd name="T5" fmla="*/ 471 h 1066"/>
                <a:gd name="T6" fmla="*/ 798 w 1688"/>
                <a:gd name="T7" fmla="*/ 28 h 1066"/>
                <a:gd name="T8" fmla="*/ 181 w 1688"/>
                <a:gd name="T9" fmla="*/ 333 h 1066"/>
                <a:gd name="T10" fmla="*/ 420 w 1688"/>
                <a:gd name="T11" fmla="*/ 1066 h 1066"/>
              </a:gdLst>
              <a:ahLst/>
              <a:cxnLst>
                <a:cxn ang="0">
                  <a:pos x="T0" y="T1"/>
                </a:cxn>
                <a:cxn ang="0">
                  <a:pos x="T2" y="T3"/>
                </a:cxn>
                <a:cxn ang="0">
                  <a:pos x="T4" y="T5"/>
                </a:cxn>
                <a:cxn ang="0">
                  <a:pos x="T6" y="T7"/>
                </a:cxn>
                <a:cxn ang="0">
                  <a:pos x="T8" y="T9"/>
                </a:cxn>
                <a:cxn ang="0">
                  <a:pos x="T10" y="T11"/>
                </a:cxn>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Freeform 8">
              <a:extLst>
                <a:ext uri="{FF2B5EF4-FFF2-40B4-BE49-F238E27FC236}">
                  <a16:creationId xmlns:a16="http://schemas.microsoft.com/office/drawing/2014/main" id="{85408F1B-C3B2-4B42-B505-09245EEFA9F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49842"/>
              <a:ext cx="10334625" cy="6322075"/>
            </a:xfrm>
            <a:custGeom>
              <a:avLst/>
              <a:gdLst>
                <a:gd name="T0" fmla="*/ 1873 w 2171"/>
                <a:gd name="T1" fmla="*/ 1326 h 1326"/>
                <a:gd name="T2" fmla="*/ 1609 w 2171"/>
                <a:gd name="T3" fmla="*/ 473 h 1326"/>
                <a:gd name="T4" fmla="*/ 880 w 2171"/>
                <a:gd name="T5" fmla="*/ 63 h 1326"/>
                <a:gd name="T6" fmla="*/ 0 w 2171"/>
                <a:gd name="T7" fmla="*/ 423 h 1326"/>
              </a:gdLst>
              <a:ahLst/>
              <a:cxnLst>
                <a:cxn ang="0">
                  <a:pos x="T0" y="T1"/>
                </a:cxn>
                <a:cxn ang="0">
                  <a:pos x="T2" y="T3"/>
                </a:cxn>
                <a:cxn ang="0">
                  <a:pos x="T4" y="T5"/>
                </a:cxn>
                <a:cxn ang="0">
                  <a:pos x="T6" y="T7"/>
                </a:cxn>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Freeform 9">
              <a:extLst>
                <a:ext uri="{FF2B5EF4-FFF2-40B4-BE49-F238E27FC236}">
                  <a16:creationId xmlns:a16="http://schemas.microsoft.com/office/drawing/2014/main" id="{A1A65905-5364-4A6A-915C-239712B3C20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701" y="6186246"/>
              <a:ext cx="504825" cy="681527"/>
            </a:xfrm>
            <a:custGeom>
              <a:avLst/>
              <a:gdLst>
                <a:gd name="T0" fmla="*/ 0 w 106"/>
                <a:gd name="T1" fmla="*/ 0 h 143"/>
                <a:gd name="T2" fmla="*/ 106 w 106"/>
                <a:gd name="T3" fmla="*/ 143 h 143"/>
              </a:gdLst>
              <a:ahLst/>
              <a:cxnLst>
                <a:cxn ang="0">
                  <a:pos x="T0" y="T1"/>
                </a:cxn>
                <a:cxn ang="0">
                  <a:pos x="T2" y="T3"/>
                </a:cxn>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Freeform 10">
              <a:extLst>
                <a:ext uri="{FF2B5EF4-FFF2-40B4-BE49-F238E27FC236}">
                  <a16:creationId xmlns:a16="http://schemas.microsoft.com/office/drawing/2014/main" id="{477DA08E-2769-42B8-82F1-277F97C36CE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1881"/>
              <a:ext cx="11091863" cy="6923796"/>
            </a:xfrm>
            <a:custGeom>
              <a:avLst/>
              <a:gdLst>
                <a:gd name="T0" fmla="*/ 2046 w 2330"/>
                <a:gd name="T1" fmla="*/ 1452 h 1452"/>
                <a:gd name="T2" fmla="*/ 1813 w 2330"/>
                <a:gd name="T3" fmla="*/ 601 h 1452"/>
                <a:gd name="T4" fmla="*/ 956 w 2330"/>
                <a:gd name="T5" fmla="*/ 97 h 1452"/>
                <a:gd name="T6" fmla="*/ 0 w 2330"/>
                <a:gd name="T7" fmla="*/ 366 h 1452"/>
              </a:gdLst>
              <a:ahLst/>
              <a:cxnLst>
                <a:cxn ang="0">
                  <a:pos x="T0" y="T1"/>
                </a:cxn>
                <a:cxn ang="0">
                  <a:pos x="T2" y="T3"/>
                </a:cxn>
                <a:cxn ang="0">
                  <a:pos x="T4" y="T5"/>
                </a:cxn>
                <a:cxn ang="0">
                  <a:pos x="T6" y="T7"/>
                </a:cxn>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 name="Freeform 11">
              <a:extLst>
                <a:ext uri="{FF2B5EF4-FFF2-40B4-BE49-F238E27FC236}">
                  <a16:creationId xmlns:a16="http://schemas.microsoft.com/office/drawing/2014/main" id="{475BC664-99BE-4D1B-AD83-F8A22CB4270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426601" y="5579"/>
              <a:ext cx="5788025" cy="6847184"/>
            </a:xfrm>
            <a:custGeom>
              <a:avLst/>
              <a:gdLst>
                <a:gd name="T0" fmla="*/ 1094 w 1216"/>
                <a:gd name="T1" fmla="*/ 1436 h 1436"/>
                <a:gd name="T2" fmla="*/ 709 w 1216"/>
                <a:gd name="T3" fmla="*/ 551 h 1436"/>
                <a:gd name="T4" fmla="*/ 0 w 1216"/>
                <a:gd name="T5" fmla="*/ 0 h 1436"/>
              </a:gdLst>
              <a:ahLst/>
              <a:cxnLst>
                <a:cxn ang="0">
                  <a:pos x="T0" y="T1"/>
                </a:cxn>
                <a:cxn ang="0">
                  <a:pos x="T2" y="T3"/>
                </a:cxn>
                <a:cxn ang="0">
                  <a:pos x="T4" y="T5"/>
                </a:cxn>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 name="Freeform 12">
              <a:extLst>
                <a:ext uri="{FF2B5EF4-FFF2-40B4-BE49-F238E27FC236}">
                  <a16:creationId xmlns:a16="http://schemas.microsoft.com/office/drawing/2014/main" id="{B17DF1B4-33DC-477E-B0F8-7F0616389D6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579"/>
              <a:ext cx="1057275" cy="614491"/>
            </a:xfrm>
            <a:custGeom>
              <a:avLst/>
              <a:gdLst>
                <a:gd name="T0" fmla="*/ 222 w 222"/>
                <a:gd name="T1" fmla="*/ 0 h 129"/>
                <a:gd name="T2" fmla="*/ 0 w 222"/>
                <a:gd name="T3" fmla="*/ 129 h 129"/>
              </a:gdLst>
              <a:ahLst/>
              <a:cxnLst>
                <a:cxn ang="0">
                  <a:pos x="T0" y="T1"/>
                </a:cxn>
                <a:cxn ang="0">
                  <a:pos x="T2" y="T3"/>
                </a:cxn>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 name="Freeform 13">
              <a:extLst>
                <a:ext uri="{FF2B5EF4-FFF2-40B4-BE49-F238E27FC236}">
                  <a16:creationId xmlns:a16="http://schemas.microsoft.com/office/drawing/2014/main" id="{A718300D-834E-47DE-A420-9B6194C099B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21889" y="5579"/>
              <a:ext cx="5588000" cy="6866337"/>
            </a:xfrm>
            <a:custGeom>
              <a:avLst/>
              <a:gdLst>
                <a:gd name="T0" fmla="*/ 1067 w 1174"/>
                <a:gd name="T1" fmla="*/ 1440 h 1440"/>
                <a:gd name="T2" fmla="*/ 698 w 1174"/>
                <a:gd name="T3" fmla="*/ 577 h 1440"/>
                <a:gd name="T4" fmla="*/ 0 w 1174"/>
                <a:gd name="T5" fmla="*/ 0 h 1440"/>
              </a:gdLst>
              <a:ahLst/>
              <a:cxnLst>
                <a:cxn ang="0">
                  <a:pos x="T0" y="T1"/>
                </a:cxn>
                <a:cxn ang="0">
                  <a:pos x="T2" y="T3"/>
                </a:cxn>
                <a:cxn ang="0">
                  <a:pos x="T4" y="T5"/>
                </a:cxn>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 name="Freeform 14">
              <a:extLst>
                <a:ext uri="{FF2B5EF4-FFF2-40B4-BE49-F238E27FC236}">
                  <a16:creationId xmlns:a16="http://schemas.microsoft.com/office/drawing/2014/main" id="{0FEDFFC9-2CD6-40A3-BC51-3C45AFB2E0E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701" y="790"/>
              <a:ext cx="595313" cy="352734"/>
            </a:xfrm>
            <a:custGeom>
              <a:avLst/>
              <a:gdLst>
                <a:gd name="T0" fmla="*/ 125 w 125"/>
                <a:gd name="T1" fmla="*/ 0 h 74"/>
                <a:gd name="T2" fmla="*/ 0 w 125"/>
                <a:gd name="T3" fmla="*/ 74 h 74"/>
              </a:gdLst>
              <a:ahLst/>
              <a:cxnLst>
                <a:cxn ang="0">
                  <a:pos x="T0" y="T1"/>
                </a:cxn>
                <a:cxn ang="0">
                  <a:pos x="T2" y="T3"/>
                </a:cxn>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 name="Freeform 15">
              <a:extLst>
                <a:ext uri="{FF2B5EF4-FFF2-40B4-BE49-F238E27FC236}">
                  <a16:creationId xmlns:a16="http://schemas.microsoft.com/office/drawing/2014/main" id="{36F1F507-F913-49BA-AF91-741E316DB12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012389" y="5579"/>
              <a:ext cx="5497513" cy="6866337"/>
            </a:xfrm>
            <a:custGeom>
              <a:avLst/>
              <a:gdLst>
                <a:gd name="T0" fmla="*/ 1056 w 1155"/>
                <a:gd name="T1" fmla="*/ 1440 h 1440"/>
                <a:gd name="T2" fmla="*/ 686 w 1155"/>
                <a:gd name="T3" fmla="*/ 580 h 1440"/>
                <a:gd name="T4" fmla="*/ 0 w 1155"/>
                <a:gd name="T5" fmla="*/ 0 h 1440"/>
              </a:gdLst>
              <a:ahLst/>
              <a:cxnLst>
                <a:cxn ang="0">
                  <a:pos x="T0" y="T1"/>
                </a:cxn>
                <a:cxn ang="0">
                  <a:pos x="T2" y="T3"/>
                </a:cxn>
                <a:cxn ang="0">
                  <a:pos x="T4" y="T5"/>
                </a:cxn>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 name="Freeform 16">
              <a:extLst>
                <a:ext uri="{FF2B5EF4-FFF2-40B4-BE49-F238E27FC236}">
                  <a16:creationId xmlns:a16="http://schemas.microsoft.com/office/drawing/2014/main" id="{020D8C67-DBF5-4A09-B3D9-0C1AC7DD3DE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579"/>
              <a:ext cx="357188" cy="213875"/>
            </a:xfrm>
            <a:custGeom>
              <a:avLst/>
              <a:gdLst>
                <a:gd name="T0" fmla="*/ 75 w 75"/>
                <a:gd name="T1" fmla="*/ 0 h 45"/>
                <a:gd name="T2" fmla="*/ 0 w 75"/>
                <a:gd name="T3" fmla="*/ 45 h 45"/>
              </a:gdLst>
              <a:ahLst/>
              <a:cxnLst>
                <a:cxn ang="0">
                  <a:pos x="T0" y="T1"/>
                </a:cxn>
                <a:cxn ang="0">
                  <a:pos x="T2" y="T3"/>
                </a:cxn>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 name="Freeform 17">
              <a:extLst>
                <a:ext uri="{FF2B5EF4-FFF2-40B4-BE49-F238E27FC236}">
                  <a16:creationId xmlns:a16="http://schemas.microsoft.com/office/drawing/2014/main" id="{443F0954-3A02-4281-BECE-13D9207169F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210826" y="790"/>
              <a:ext cx="5522913" cy="6871126"/>
            </a:xfrm>
            <a:custGeom>
              <a:avLst/>
              <a:gdLst>
                <a:gd name="T0" fmla="*/ 1053 w 1160"/>
                <a:gd name="T1" fmla="*/ 1441 h 1441"/>
                <a:gd name="T2" fmla="*/ 705 w 1160"/>
                <a:gd name="T3" fmla="*/ 599 h 1441"/>
                <a:gd name="T4" fmla="*/ 0 w 1160"/>
                <a:gd name="T5" fmla="*/ 0 h 1441"/>
              </a:gdLst>
              <a:ahLst/>
              <a:cxnLst>
                <a:cxn ang="0">
                  <a:pos x="T0" y="T1"/>
                </a:cxn>
                <a:cxn ang="0">
                  <a:pos x="T2" y="T3"/>
                </a:cxn>
                <a:cxn ang="0">
                  <a:pos x="T4" y="T5"/>
                </a:cxn>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 name="Freeform 18">
              <a:extLst>
                <a:ext uri="{FF2B5EF4-FFF2-40B4-BE49-F238E27FC236}">
                  <a16:creationId xmlns:a16="http://schemas.microsoft.com/office/drawing/2014/main" id="{7A4CDC48-BF64-44F6-A506-143A6752270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63239" y="5579"/>
              <a:ext cx="5413375" cy="6866337"/>
            </a:xfrm>
            <a:custGeom>
              <a:avLst/>
              <a:gdLst>
                <a:gd name="T0" fmla="*/ 1040 w 1137"/>
                <a:gd name="T1" fmla="*/ 1440 h 1440"/>
                <a:gd name="T2" fmla="*/ 698 w 1137"/>
                <a:gd name="T3" fmla="*/ 611 h 1440"/>
                <a:gd name="T4" fmla="*/ 0 w 1137"/>
                <a:gd name="T5" fmla="*/ 0 h 1440"/>
              </a:gdLst>
              <a:ahLst/>
              <a:cxnLst>
                <a:cxn ang="0">
                  <a:pos x="T0" y="T1"/>
                </a:cxn>
                <a:cxn ang="0">
                  <a:pos x="T2" y="T3"/>
                </a:cxn>
                <a:cxn ang="0">
                  <a:pos x="T4" y="T5"/>
                </a:cxn>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 name="Freeform 19">
              <a:extLst>
                <a:ext uri="{FF2B5EF4-FFF2-40B4-BE49-F238E27FC236}">
                  <a16:creationId xmlns:a16="http://schemas.microsoft.com/office/drawing/2014/main" id="{0EA93656-B317-4917-9F52-516CFCBAEB9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877576" y="5579"/>
              <a:ext cx="5037138" cy="6861550"/>
            </a:xfrm>
            <a:custGeom>
              <a:avLst/>
              <a:gdLst>
                <a:gd name="T0" fmla="*/ 1011 w 1058"/>
                <a:gd name="T1" fmla="*/ 1439 h 1439"/>
                <a:gd name="T2" fmla="*/ 648 w 1058"/>
                <a:gd name="T3" fmla="*/ 617 h 1439"/>
                <a:gd name="T4" fmla="*/ 0 w 1058"/>
                <a:gd name="T5" fmla="*/ 0 h 1439"/>
              </a:gdLst>
              <a:ahLst/>
              <a:cxnLst>
                <a:cxn ang="0">
                  <a:pos x="T0" y="T1"/>
                </a:cxn>
                <a:cxn ang="0">
                  <a:pos x="T2" y="T3"/>
                </a:cxn>
                <a:cxn ang="0">
                  <a:pos x="T4" y="T5"/>
                </a:cxn>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 name="Freeform 20">
              <a:extLst>
                <a:ext uri="{FF2B5EF4-FFF2-40B4-BE49-F238E27FC236}">
                  <a16:creationId xmlns:a16="http://schemas.microsoft.com/office/drawing/2014/main" id="{A8EF3B4A-DDF8-4CA3-A7B2-F17D8ADF1DE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768289" y="5579"/>
              <a:ext cx="3417888" cy="2742066"/>
            </a:xfrm>
            <a:custGeom>
              <a:avLst/>
              <a:gdLst>
                <a:gd name="T0" fmla="*/ 718 w 718"/>
                <a:gd name="T1" fmla="*/ 575 h 575"/>
                <a:gd name="T2" fmla="*/ 0 w 718"/>
                <a:gd name="T3" fmla="*/ 0 h 575"/>
              </a:gdLst>
              <a:ahLst/>
              <a:cxnLst>
                <a:cxn ang="0">
                  <a:pos x="T0" y="T1"/>
                </a:cxn>
                <a:cxn ang="0">
                  <a:pos x="T2" y="T3"/>
                </a:cxn>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 name="Freeform 21">
              <a:extLst>
                <a:ext uri="{FF2B5EF4-FFF2-40B4-BE49-F238E27FC236}">
                  <a16:creationId xmlns:a16="http://schemas.microsoft.com/office/drawing/2014/main" id="{CB558A80-8ADC-4830-B93A-45A1A07B90E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235014" y="10367"/>
              <a:ext cx="2951163" cy="2555325"/>
            </a:xfrm>
            <a:custGeom>
              <a:avLst/>
              <a:gdLst>
                <a:gd name="T0" fmla="*/ 620 w 620"/>
                <a:gd name="T1" fmla="*/ 536 h 536"/>
                <a:gd name="T2" fmla="*/ 0 w 620"/>
                <a:gd name="T3" fmla="*/ 0 h 536"/>
              </a:gdLst>
              <a:ahLst/>
              <a:cxnLst>
                <a:cxn ang="0">
                  <a:pos x="T0" y="T1"/>
                </a:cxn>
                <a:cxn ang="0">
                  <a:pos x="T2" y="T3"/>
                </a:cxn>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 name="Freeform 22">
              <a:extLst>
                <a:ext uri="{FF2B5EF4-FFF2-40B4-BE49-F238E27FC236}">
                  <a16:creationId xmlns:a16="http://schemas.microsoft.com/office/drawing/2014/main" id="{9604B258-A077-41B3-B1C0-60C32EB3CCA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20826" y="5579"/>
              <a:ext cx="2165350" cy="1358265"/>
            </a:xfrm>
            <a:custGeom>
              <a:avLst/>
              <a:gdLst>
                <a:gd name="T0" fmla="*/ 0 w 455"/>
                <a:gd name="T1" fmla="*/ 0 h 285"/>
                <a:gd name="T2" fmla="*/ 455 w 455"/>
                <a:gd name="T3" fmla="*/ 285 h 285"/>
              </a:gdLst>
              <a:ahLst/>
              <a:cxnLst>
                <a:cxn ang="0">
                  <a:pos x="T0" y="T1"/>
                </a:cxn>
                <a:cxn ang="0">
                  <a:pos x="T2" y="T3"/>
                </a:cxn>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 name="Freeform 23">
              <a:extLst>
                <a:ext uri="{FF2B5EF4-FFF2-40B4-BE49-F238E27FC236}">
                  <a16:creationId xmlns:a16="http://schemas.microsoft.com/office/drawing/2014/main" id="{1516A635-08BC-48B0-8B40-85E5656F07C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90826" y="5579"/>
              <a:ext cx="895350" cy="534687"/>
            </a:xfrm>
            <a:custGeom>
              <a:avLst/>
              <a:gdLst>
                <a:gd name="T0" fmla="*/ 0 w 188"/>
                <a:gd name="T1" fmla="*/ 0 h 112"/>
                <a:gd name="T2" fmla="*/ 188 w 188"/>
                <a:gd name="T3" fmla="*/ 112 h 112"/>
              </a:gdLst>
              <a:ahLst/>
              <a:cxnLst>
                <a:cxn ang="0">
                  <a:pos x="T0" y="T1"/>
                </a:cxn>
                <a:cxn ang="0">
                  <a:pos x="T2" y="T3"/>
                </a:cxn>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pic>
        <p:nvPicPr>
          <p:cNvPr id="5" name="Picture 4">
            <a:extLst>
              <a:ext uri="{FF2B5EF4-FFF2-40B4-BE49-F238E27FC236}">
                <a16:creationId xmlns:a16="http://schemas.microsoft.com/office/drawing/2014/main" id="{2372AC77-ABDA-4F14-9309-364FE6253E9F}"/>
              </a:ext>
            </a:extLst>
          </p:cNvPr>
          <p:cNvPicPr>
            <a:picLocks noChangeAspect="1"/>
          </p:cNvPicPr>
          <p:nvPr/>
        </p:nvPicPr>
        <p:blipFill rotWithShape="1">
          <a:blip r:embed="rId3"/>
          <a:srcRect l="14935" r="40267" b="-1"/>
          <a:stretch/>
        </p:blipFill>
        <p:spPr>
          <a:xfrm>
            <a:off x="20" y="227"/>
            <a:ext cx="4637303" cy="6858000"/>
          </a:xfrm>
          <a:prstGeom prst="rect">
            <a:avLst/>
          </a:prstGeom>
          <a:ln w="9525">
            <a:noFill/>
          </a:ln>
        </p:spPr>
      </p:pic>
      <p:grpSp>
        <p:nvGrpSpPr>
          <p:cNvPr id="32" name="Group 31">
            <a:extLst>
              <a:ext uri="{FF2B5EF4-FFF2-40B4-BE49-F238E27FC236}">
                <a16:creationId xmlns:a16="http://schemas.microsoft.com/office/drawing/2014/main" id="{6EEC57D4-2D2B-48C9-A5CB-AD82F93C6B8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55064" y="1186483"/>
            <a:ext cx="5941686" cy="4477933"/>
            <a:chOff x="807084" y="1186483"/>
            <a:chExt cx="5941686" cy="4477933"/>
          </a:xfrm>
        </p:grpSpPr>
        <p:sp>
          <p:nvSpPr>
            <p:cNvPr id="33" name="Rectangle 32">
              <a:extLst>
                <a:ext uri="{FF2B5EF4-FFF2-40B4-BE49-F238E27FC236}">
                  <a16:creationId xmlns:a16="http://schemas.microsoft.com/office/drawing/2014/main" id="{33BF00D7-1037-425A-911E-2F4027EA99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7780" y="1186483"/>
              <a:ext cx="5940295"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Isosceles Triangle 39">
              <a:extLst>
                <a:ext uri="{FF2B5EF4-FFF2-40B4-BE49-F238E27FC236}">
                  <a16:creationId xmlns:a16="http://schemas.microsoft.com/office/drawing/2014/main" id="{99EECFC4-0EB4-48B1-B30E-E27CE2800C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3574311"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DE27B61D-D3A1-44ED-B6F4-7C054E621A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7084" y="1991156"/>
              <a:ext cx="5941686"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p:cNvSpPr>
            <a:spLocks noGrp="1"/>
          </p:cNvSpPr>
          <p:nvPr>
            <p:ph type="ctrTitle"/>
          </p:nvPr>
        </p:nvSpPr>
        <p:spPr>
          <a:xfrm>
            <a:off x="5543394" y="2075504"/>
            <a:ext cx="5769989" cy="1748729"/>
          </a:xfrm>
        </p:spPr>
        <p:txBody>
          <a:bodyPr>
            <a:normAutofit/>
          </a:bodyPr>
          <a:lstStyle/>
          <a:p>
            <a:r>
              <a:rPr lang="en-US" dirty="0"/>
              <a:t>Unlearning the </a:t>
            </a:r>
            <a:br>
              <a:rPr lang="en-US" dirty="0"/>
            </a:br>
            <a:r>
              <a:rPr lang="en-US" dirty="0"/>
              <a:t>5-paragraph Essay</a:t>
            </a:r>
          </a:p>
        </p:txBody>
      </p:sp>
      <p:sp>
        <p:nvSpPr>
          <p:cNvPr id="3" name="Subtitle 2"/>
          <p:cNvSpPr>
            <a:spLocks noGrp="1"/>
          </p:cNvSpPr>
          <p:nvPr>
            <p:ph type="subTitle" idx="1"/>
          </p:nvPr>
        </p:nvSpPr>
        <p:spPr>
          <a:xfrm>
            <a:off x="5543396" y="3906266"/>
            <a:ext cx="5769988" cy="1322587"/>
          </a:xfrm>
        </p:spPr>
        <p:txBody>
          <a:bodyPr>
            <a:normAutofit/>
          </a:bodyPr>
          <a:lstStyle/>
          <a:p>
            <a:r>
              <a:rPr lang="en-US" dirty="0"/>
              <a:t>Alternative Structures</a:t>
            </a:r>
          </a:p>
          <a:p>
            <a:r>
              <a:rPr lang="en-US" dirty="0"/>
              <a:t>&amp;</a:t>
            </a:r>
          </a:p>
          <a:p>
            <a:r>
              <a:rPr lang="en-US" dirty="0"/>
              <a:t>Rhetorical Forms</a:t>
            </a:r>
          </a:p>
          <a:p>
            <a:endParaRPr lang="en-US" dirty="0"/>
          </a:p>
        </p:txBody>
      </p:sp>
    </p:spTree>
    <p:extLst>
      <p:ext uri="{BB962C8B-B14F-4D97-AF65-F5344CB8AC3E}">
        <p14:creationId xmlns:p14="http://schemas.microsoft.com/office/powerpoint/2010/main" val="30981531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0F2DE27-1297-4129-8109-8A8F621F60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EE3576CE-E327-4733-A289-BEFB35F754E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12" name="Freeform 5">
              <a:extLst>
                <a:ext uri="{FF2B5EF4-FFF2-40B4-BE49-F238E27FC236}">
                  <a16:creationId xmlns:a16="http://schemas.microsoft.com/office/drawing/2014/main" id="{EF2E2475-8B34-4000-B8B4-D1C0480EACA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306513" y="0"/>
              <a:ext cx="3862388" cy="6843713"/>
            </a:xfrm>
            <a:custGeom>
              <a:avLst/>
              <a:gdLst>
                <a:gd name="T0" fmla="*/ 813 w 813"/>
                <a:gd name="T1" fmla="*/ 0 h 1440"/>
                <a:gd name="T2" fmla="*/ 435 w 813"/>
                <a:gd name="T3" fmla="*/ 1440 h 1440"/>
              </a:gdLst>
              <a:ahLst/>
              <a:cxnLst>
                <a:cxn ang="0">
                  <a:pos x="T0" y="T1"/>
                </a:cxn>
                <a:cxn ang="0">
                  <a:pos x="T2" y="T3"/>
                </a:cxn>
              </a:cxnLst>
              <a:rect l="0" t="0" r="r" b="b"/>
              <a:pathLst>
                <a:path w="813" h="1440">
                  <a:moveTo>
                    <a:pt x="813" y="0"/>
                  </a:moveTo>
                  <a:cubicBezTo>
                    <a:pt x="331" y="221"/>
                    <a:pt x="0" y="1039"/>
                    <a:pt x="435"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Freeform 6">
              <a:extLst>
                <a:ext uri="{FF2B5EF4-FFF2-40B4-BE49-F238E27FC236}">
                  <a16:creationId xmlns:a16="http://schemas.microsoft.com/office/drawing/2014/main" id="{AFF0158B-67CA-4E5D-82E9-032946005C8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26725" y="9525"/>
              <a:ext cx="1539875" cy="555625"/>
            </a:xfrm>
            <a:custGeom>
              <a:avLst/>
              <a:gdLst>
                <a:gd name="T0" fmla="*/ 324 w 324"/>
                <a:gd name="T1" fmla="*/ 117 h 117"/>
                <a:gd name="T2" fmla="*/ 0 w 324"/>
                <a:gd name="T3" fmla="*/ 0 h 117"/>
              </a:gdLst>
              <a:ahLst/>
              <a:cxnLst>
                <a:cxn ang="0">
                  <a:pos x="T0" y="T1"/>
                </a:cxn>
                <a:cxn ang="0">
                  <a:pos x="T2" y="T3"/>
                </a:cxn>
              </a:cxnLst>
              <a:rect l="0" t="0" r="r" b="b"/>
              <a:pathLst>
                <a:path w="324" h="117">
                  <a:moveTo>
                    <a:pt x="324" y="117"/>
                  </a:moveTo>
                  <a:cubicBezTo>
                    <a:pt x="223" y="64"/>
                    <a:pt x="107" y="28"/>
                    <a:pt x="0"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Freeform 7">
              <a:extLst>
                <a:ext uri="{FF2B5EF4-FFF2-40B4-BE49-F238E27FC236}">
                  <a16:creationId xmlns:a16="http://schemas.microsoft.com/office/drawing/2014/main" id="{E791B238-571A-4C82-9B16-63D94A891B8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247313" y="5013325"/>
              <a:ext cx="1919288" cy="1830388"/>
            </a:xfrm>
            <a:custGeom>
              <a:avLst/>
              <a:gdLst>
                <a:gd name="T0" fmla="*/ 0 w 404"/>
                <a:gd name="T1" fmla="*/ 385 h 385"/>
                <a:gd name="T2" fmla="*/ 404 w 404"/>
                <a:gd name="T3" fmla="*/ 0 h 385"/>
              </a:gdLst>
              <a:ahLst/>
              <a:cxnLst>
                <a:cxn ang="0">
                  <a:pos x="T0" y="T1"/>
                </a:cxn>
                <a:cxn ang="0">
                  <a:pos x="T2" y="T3"/>
                </a:cxn>
              </a:cxnLst>
              <a:rect l="0" t="0" r="r" b="b"/>
              <a:pathLst>
                <a:path w="404" h="385">
                  <a:moveTo>
                    <a:pt x="0" y="385"/>
                  </a:moveTo>
                  <a:cubicBezTo>
                    <a:pt x="146" y="272"/>
                    <a:pt x="285" y="142"/>
                    <a:pt x="404"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Freeform 8">
              <a:extLst>
                <a:ext uri="{FF2B5EF4-FFF2-40B4-BE49-F238E27FC236}">
                  <a16:creationId xmlns:a16="http://schemas.microsoft.com/office/drawing/2014/main" id="{70F10DD1-A998-4B23-8C15-31B7FD35E93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775" y="0"/>
              <a:ext cx="3676650" cy="6843713"/>
            </a:xfrm>
            <a:custGeom>
              <a:avLst/>
              <a:gdLst>
                <a:gd name="T0" fmla="*/ 774 w 774"/>
                <a:gd name="T1" fmla="*/ 0 h 1440"/>
                <a:gd name="T2" fmla="*/ 411 w 774"/>
                <a:gd name="T3" fmla="*/ 1440 h 1440"/>
              </a:gdLst>
              <a:ahLst/>
              <a:cxnLst>
                <a:cxn ang="0">
                  <a:pos x="T0" y="T1"/>
                </a:cxn>
                <a:cxn ang="0">
                  <a:pos x="T2" y="T3"/>
                </a:cxn>
              </a:cxnLst>
              <a:rect l="0" t="0" r="r" b="b"/>
              <a:pathLst>
                <a:path w="774" h="1440">
                  <a:moveTo>
                    <a:pt x="774" y="0"/>
                  </a:moveTo>
                  <a:cubicBezTo>
                    <a:pt x="312" y="240"/>
                    <a:pt x="0" y="1034"/>
                    <a:pt x="411" y="1440"/>
                  </a:cubicBezTo>
                </a:path>
              </a:pathLst>
            </a:custGeom>
            <a:noFill/>
            <a:ln w="9525" cap="flat">
              <a:solidFill>
                <a:schemeClr val="tx1">
                  <a:alpha val="15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Freeform 9">
              <a:extLst>
                <a:ext uri="{FF2B5EF4-FFF2-40B4-BE49-F238E27FC236}">
                  <a16:creationId xmlns:a16="http://schemas.microsoft.com/office/drawing/2014/main" id="{AE6BBC61-DC1C-44DA-9B00-6F69CE21D8E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2988" y="9525"/>
              <a:ext cx="963613" cy="366713"/>
            </a:xfrm>
            <a:custGeom>
              <a:avLst/>
              <a:gdLst>
                <a:gd name="T0" fmla="*/ 203 w 203"/>
                <a:gd name="T1" fmla="*/ 77 h 77"/>
                <a:gd name="T2" fmla="*/ 0 w 203"/>
                <a:gd name="T3" fmla="*/ 0 h 77"/>
              </a:gdLst>
              <a:ahLst/>
              <a:cxnLst>
                <a:cxn ang="0">
                  <a:pos x="T0" y="T1"/>
                </a:cxn>
                <a:cxn ang="0">
                  <a:pos x="T2" y="T3"/>
                </a:cxn>
              </a:cxnLst>
              <a:rect l="0" t="0" r="r" b="b"/>
              <a:pathLst>
                <a:path w="203" h="77">
                  <a:moveTo>
                    <a:pt x="203" y="77"/>
                  </a:moveTo>
                  <a:cubicBezTo>
                    <a:pt x="138" y="46"/>
                    <a:pt x="68" y="21"/>
                    <a:pt x="0" y="0"/>
                  </a:cubicBezTo>
                </a:path>
              </a:pathLst>
            </a:custGeom>
            <a:noFill/>
            <a:ln w="9525" cap="flat">
              <a:solidFill>
                <a:schemeClr val="tx1">
                  <a:alpha val="15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Freeform 10">
              <a:extLst>
                <a:ext uri="{FF2B5EF4-FFF2-40B4-BE49-F238E27FC236}">
                  <a16:creationId xmlns:a16="http://schemas.microsoft.com/office/drawing/2014/main" id="{906CAA79-7669-426E-AB78-3E141D4751E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494963" y="5275263"/>
              <a:ext cx="1666875" cy="1577975"/>
            </a:xfrm>
            <a:custGeom>
              <a:avLst/>
              <a:gdLst>
                <a:gd name="T0" fmla="*/ 0 w 351"/>
                <a:gd name="T1" fmla="*/ 332 h 332"/>
                <a:gd name="T2" fmla="*/ 351 w 351"/>
                <a:gd name="T3" fmla="*/ 0 h 332"/>
              </a:gdLst>
              <a:ahLst/>
              <a:cxnLst>
                <a:cxn ang="0">
                  <a:pos x="T0" y="T1"/>
                </a:cxn>
                <a:cxn ang="0">
                  <a:pos x="T2" y="T3"/>
                </a:cxn>
              </a:cxnLst>
              <a:rect l="0" t="0" r="r" b="b"/>
              <a:pathLst>
                <a:path w="351" h="332">
                  <a:moveTo>
                    <a:pt x="0" y="332"/>
                  </a:moveTo>
                  <a:cubicBezTo>
                    <a:pt x="125" y="232"/>
                    <a:pt x="245" y="121"/>
                    <a:pt x="351" y="0"/>
                  </a:cubicBezTo>
                </a:path>
              </a:pathLst>
            </a:custGeom>
            <a:noFill/>
            <a:ln w="9525" cap="flat">
              <a:solidFill>
                <a:schemeClr val="tx1">
                  <a:alpha val="15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 name="Freeform 11">
              <a:extLst>
                <a:ext uri="{FF2B5EF4-FFF2-40B4-BE49-F238E27FC236}">
                  <a16:creationId xmlns:a16="http://schemas.microsoft.com/office/drawing/2014/main" id="{DA6EE275-29A0-4962-AFA6-FAD32DF50FD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621088" cy="6843713"/>
            </a:xfrm>
            <a:custGeom>
              <a:avLst/>
              <a:gdLst>
                <a:gd name="T0" fmla="*/ 762 w 762"/>
                <a:gd name="T1" fmla="*/ 0 h 1440"/>
                <a:gd name="T2" fmla="*/ 403 w 762"/>
                <a:gd name="T3" fmla="*/ 1440 h 1440"/>
              </a:gdLst>
              <a:ahLst/>
              <a:cxnLst>
                <a:cxn ang="0">
                  <a:pos x="T0" y="T1"/>
                </a:cxn>
                <a:cxn ang="0">
                  <a:pos x="T2" y="T3"/>
                </a:cxn>
              </a:cxnLst>
              <a:rect l="0" t="0" r="r" b="b"/>
              <a:pathLst>
                <a:path w="762" h="1440">
                  <a:moveTo>
                    <a:pt x="762" y="0"/>
                  </a:moveTo>
                  <a:cubicBezTo>
                    <a:pt x="308" y="245"/>
                    <a:pt x="0" y="1033"/>
                    <a:pt x="403"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 name="Freeform 12">
              <a:extLst>
                <a:ext uri="{FF2B5EF4-FFF2-40B4-BE49-F238E27FC236}">
                  <a16:creationId xmlns:a16="http://schemas.microsoft.com/office/drawing/2014/main" id="{2274EE13-0D62-4489-9B61-C616736FA18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501438" y="9525"/>
              <a:ext cx="665163" cy="257175"/>
            </a:xfrm>
            <a:custGeom>
              <a:avLst/>
              <a:gdLst>
                <a:gd name="T0" fmla="*/ 140 w 140"/>
                <a:gd name="T1" fmla="*/ 54 h 54"/>
                <a:gd name="T2" fmla="*/ 0 w 140"/>
                <a:gd name="T3" fmla="*/ 0 h 54"/>
              </a:gdLst>
              <a:ahLst/>
              <a:cxnLst>
                <a:cxn ang="0">
                  <a:pos x="T0" y="T1"/>
                </a:cxn>
                <a:cxn ang="0">
                  <a:pos x="T2" y="T3"/>
                </a:cxn>
              </a:cxnLst>
              <a:rect l="0" t="0" r="r" b="b"/>
              <a:pathLst>
                <a:path w="140" h="54">
                  <a:moveTo>
                    <a:pt x="140" y="54"/>
                  </a:moveTo>
                  <a:cubicBezTo>
                    <a:pt x="95" y="34"/>
                    <a:pt x="48" y="16"/>
                    <a:pt x="0"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 name="Freeform 13">
              <a:extLst>
                <a:ext uri="{FF2B5EF4-FFF2-40B4-BE49-F238E27FC236}">
                  <a16:creationId xmlns:a16="http://schemas.microsoft.com/office/drawing/2014/main" id="{471730B6-C7FB-45ED-BCC5-40FD45BF260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41013" y="5408613"/>
              <a:ext cx="1525588" cy="1435100"/>
            </a:xfrm>
            <a:custGeom>
              <a:avLst/>
              <a:gdLst>
                <a:gd name="T0" fmla="*/ 0 w 321"/>
                <a:gd name="T1" fmla="*/ 302 h 302"/>
                <a:gd name="T2" fmla="*/ 321 w 321"/>
                <a:gd name="T3" fmla="*/ 0 h 302"/>
              </a:gdLst>
              <a:ahLst/>
              <a:cxnLst>
                <a:cxn ang="0">
                  <a:pos x="T0" y="T1"/>
                </a:cxn>
                <a:cxn ang="0">
                  <a:pos x="T2" y="T3"/>
                </a:cxn>
              </a:cxnLst>
              <a:rect l="0" t="0" r="r" b="b"/>
              <a:pathLst>
                <a:path w="321" h="302">
                  <a:moveTo>
                    <a:pt x="0" y="302"/>
                  </a:moveTo>
                  <a:cubicBezTo>
                    <a:pt x="114" y="210"/>
                    <a:pt x="223" y="109"/>
                    <a:pt x="321"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 name="Freeform 14">
              <a:extLst>
                <a:ext uri="{FF2B5EF4-FFF2-40B4-BE49-F238E27FC236}">
                  <a16:creationId xmlns:a16="http://schemas.microsoft.com/office/drawing/2014/main" id="{D6FE80FB-C4EF-4D79-9559-D63549F146C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244850" cy="6843713"/>
            </a:xfrm>
            <a:custGeom>
              <a:avLst/>
              <a:gdLst>
                <a:gd name="T0" fmla="*/ 683 w 683"/>
                <a:gd name="T1" fmla="*/ 0 h 1440"/>
                <a:gd name="T2" fmla="*/ 355 w 683"/>
                <a:gd name="T3" fmla="*/ 1440 h 1440"/>
              </a:gdLst>
              <a:ahLst/>
              <a:cxnLst>
                <a:cxn ang="0">
                  <a:pos x="T0" y="T1"/>
                </a:cxn>
                <a:cxn ang="0">
                  <a:pos x="T2" y="T3"/>
                </a:cxn>
              </a:cxnLst>
              <a:rect l="0" t="0" r="r" b="b"/>
              <a:pathLst>
                <a:path w="683" h="1440">
                  <a:moveTo>
                    <a:pt x="683" y="0"/>
                  </a:moveTo>
                  <a:cubicBezTo>
                    <a:pt x="258" y="256"/>
                    <a:pt x="0" y="1041"/>
                    <a:pt x="355"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 name="Freeform 15">
              <a:extLst>
                <a:ext uri="{FF2B5EF4-FFF2-40B4-BE49-F238E27FC236}">
                  <a16:creationId xmlns:a16="http://schemas.microsoft.com/office/drawing/2014/main" id="{C9CBAF19-21AE-40E8-8965-D5E6042F250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802938" y="5518150"/>
              <a:ext cx="1363663" cy="1325563"/>
            </a:xfrm>
            <a:custGeom>
              <a:avLst/>
              <a:gdLst>
                <a:gd name="T0" fmla="*/ 0 w 287"/>
                <a:gd name="T1" fmla="*/ 279 h 279"/>
                <a:gd name="T2" fmla="*/ 287 w 287"/>
                <a:gd name="T3" fmla="*/ 0 h 279"/>
              </a:gdLst>
              <a:ahLst/>
              <a:cxnLst>
                <a:cxn ang="0">
                  <a:pos x="T0" y="T1"/>
                </a:cxn>
                <a:cxn ang="0">
                  <a:pos x="T2" y="T3"/>
                </a:cxn>
              </a:cxnLst>
              <a:rect l="0" t="0" r="r" b="b"/>
              <a:pathLst>
                <a:path w="287" h="279">
                  <a:moveTo>
                    <a:pt x="0" y="279"/>
                  </a:moveTo>
                  <a:cubicBezTo>
                    <a:pt x="101" y="193"/>
                    <a:pt x="198" y="100"/>
                    <a:pt x="287"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 name="Freeform 16">
              <a:extLst>
                <a:ext uri="{FF2B5EF4-FFF2-40B4-BE49-F238E27FC236}">
                  <a16:creationId xmlns:a16="http://schemas.microsoft.com/office/drawing/2014/main" id="{EBA99019-E134-4FD1-9B9C-5F2DCAAA981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89000" y="0"/>
              <a:ext cx="3230563" cy="6843713"/>
            </a:xfrm>
            <a:custGeom>
              <a:avLst/>
              <a:gdLst>
                <a:gd name="T0" fmla="*/ 680 w 680"/>
                <a:gd name="T1" fmla="*/ 0 h 1440"/>
                <a:gd name="T2" fmla="*/ 337 w 680"/>
                <a:gd name="T3" fmla="*/ 1440 h 1440"/>
              </a:gdLst>
              <a:ahLst/>
              <a:cxnLst>
                <a:cxn ang="0">
                  <a:pos x="T0" y="T1"/>
                </a:cxn>
                <a:cxn ang="0">
                  <a:pos x="T2" y="T3"/>
                </a:cxn>
              </a:cxnLst>
              <a:rect l="0" t="0" r="r" b="b"/>
              <a:pathLst>
                <a:path w="680" h="1440">
                  <a:moveTo>
                    <a:pt x="680" y="0"/>
                  </a:moveTo>
                  <a:cubicBezTo>
                    <a:pt x="257" y="265"/>
                    <a:pt x="0" y="1026"/>
                    <a:pt x="337"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 name="Freeform 17">
              <a:extLst>
                <a:ext uri="{FF2B5EF4-FFF2-40B4-BE49-F238E27FC236}">
                  <a16:creationId xmlns:a16="http://schemas.microsoft.com/office/drawing/2014/main" id="{00B654CA-DF8B-44BB-BF62-5B028D52222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79150" y="5694363"/>
              <a:ext cx="1187450" cy="1149350"/>
            </a:xfrm>
            <a:custGeom>
              <a:avLst/>
              <a:gdLst>
                <a:gd name="T0" fmla="*/ 0 w 250"/>
                <a:gd name="T1" fmla="*/ 242 h 242"/>
                <a:gd name="T2" fmla="*/ 250 w 250"/>
                <a:gd name="T3" fmla="*/ 0 h 242"/>
              </a:gdLst>
              <a:ahLst/>
              <a:cxnLst>
                <a:cxn ang="0">
                  <a:pos x="T0" y="T1"/>
                </a:cxn>
                <a:cxn ang="0">
                  <a:pos x="T2" y="T3"/>
                </a:cxn>
              </a:cxnLst>
              <a:rect l="0" t="0" r="r" b="b"/>
              <a:pathLst>
                <a:path w="250" h="242">
                  <a:moveTo>
                    <a:pt x="0" y="242"/>
                  </a:moveTo>
                  <a:cubicBezTo>
                    <a:pt x="88" y="166"/>
                    <a:pt x="172" y="85"/>
                    <a:pt x="250"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 name="Freeform 18">
              <a:extLst>
                <a:ext uri="{FF2B5EF4-FFF2-40B4-BE49-F238E27FC236}">
                  <a16:creationId xmlns:a16="http://schemas.microsoft.com/office/drawing/2014/main" id="{32411C03-987B-42CB-833D-E31A2790100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84188" y="0"/>
              <a:ext cx="3421063" cy="6843713"/>
            </a:xfrm>
            <a:custGeom>
              <a:avLst/>
              <a:gdLst>
                <a:gd name="T0" fmla="*/ 720 w 720"/>
                <a:gd name="T1" fmla="*/ 0 h 1440"/>
                <a:gd name="T2" fmla="*/ 362 w 720"/>
                <a:gd name="T3" fmla="*/ 1440 h 1440"/>
              </a:gdLst>
              <a:ahLst/>
              <a:cxnLst>
                <a:cxn ang="0">
                  <a:pos x="T0" y="T1"/>
                </a:cxn>
                <a:cxn ang="0">
                  <a:pos x="T2" y="T3"/>
                </a:cxn>
              </a:cxnLst>
              <a:rect l="0" t="0" r="r" b="b"/>
              <a:pathLst>
                <a:path w="720" h="1440">
                  <a:moveTo>
                    <a:pt x="720" y="0"/>
                  </a:moveTo>
                  <a:cubicBezTo>
                    <a:pt x="316" y="282"/>
                    <a:pt x="0" y="1018"/>
                    <a:pt x="362"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 name="Freeform 19">
              <a:extLst>
                <a:ext uri="{FF2B5EF4-FFF2-40B4-BE49-F238E27FC236}">
                  <a16:creationId xmlns:a16="http://schemas.microsoft.com/office/drawing/2014/main" id="{5F9F126A-997B-4B39-8984-6563BA5D7F8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87125" y="6049963"/>
              <a:ext cx="879475" cy="793750"/>
            </a:xfrm>
            <a:custGeom>
              <a:avLst/>
              <a:gdLst>
                <a:gd name="T0" fmla="*/ 0 w 185"/>
                <a:gd name="T1" fmla="*/ 167 h 167"/>
                <a:gd name="T2" fmla="*/ 185 w 185"/>
                <a:gd name="T3" fmla="*/ 0 h 167"/>
              </a:gdLst>
              <a:ahLst/>
              <a:cxnLst>
                <a:cxn ang="0">
                  <a:pos x="T0" y="T1"/>
                </a:cxn>
                <a:cxn ang="0">
                  <a:pos x="T2" y="T3"/>
                </a:cxn>
              </a:cxnLst>
              <a:rect l="0" t="0" r="r" b="b"/>
              <a:pathLst>
                <a:path w="185" h="167">
                  <a:moveTo>
                    <a:pt x="0" y="167"/>
                  </a:moveTo>
                  <a:cubicBezTo>
                    <a:pt x="63" y="114"/>
                    <a:pt x="125" y="58"/>
                    <a:pt x="185"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 name="Freeform 20">
              <a:extLst>
                <a:ext uri="{FF2B5EF4-FFF2-40B4-BE49-F238E27FC236}">
                  <a16:creationId xmlns:a16="http://schemas.microsoft.com/office/drawing/2014/main" id="{49617DFE-E17F-4F67-9D22-C4197939219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98488" y="0"/>
              <a:ext cx="2717800" cy="6843713"/>
            </a:xfrm>
            <a:custGeom>
              <a:avLst/>
              <a:gdLst>
                <a:gd name="T0" fmla="*/ 572 w 572"/>
                <a:gd name="T1" fmla="*/ 0 h 1440"/>
                <a:gd name="T2" fmla="*/ 164 w 572"/>
                <a:gd name="T3" fmla="*/ 1440 h 1440"/>
              </a:gdLst>
              <a:ahLst/>
              <a:cxnLst>
                <a:cxn ang="0">
                  <a:pos x="T0" y="T1"/>
                </a:cxn>
                <a:cxn ang="0">
                  <a:pos x="T2" y="T3"/>
                </a:cxn>
              </a:cxnLst>
              <a:rect l="0" t="0" r="r" b="b"/>
              <a:pathLst>
                <a:path w="572" h="1440">
                  <a:moveTo>
                    <a:pt x="572" y="0"/>
                  </a:moveTo>
                  <a:cubicBezTo>
                    <a:pt x="213" y="320"/>
                    <a:pt x="0" y="979"/>
                    <a:pt x="164" y="1440"/>
                  </a:cubicBezTo>
                </a:path>
              </a:pathLst>
            </a:custGeom>
            <a:noFill/>
            <a:ln w="12700" cap="flat">
              <a:solidFill>
                <a:schemeClr val="tx1">
                  <a:alpha val="15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 name="Freeform 21">
              <a:extLst>
                <a:ext uri="{FF2B5EF4-FFF2-40B4-BE49-F238E27FC236}">
                  <a16:creationId xmlns:a16="http://schemas.microsoft.com/office/drawing/2014/main" id="{E5441641-3AA6-42CE-8E3B-D39246DDE44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61938" y="0"/>
              <a:ext cx="2944813" cy="6843713"/>
            </a:xfrm>
            <a:custGeom>
              <a:avLst/>
              <a:gdLst>
                <a:gd name="T0" fmla="*/ 620 w 620"/>
                <a:gd name="T1" fmla="*/ 0 h 1440"/>
                <a:gd name="T2" fmla="*/ 186 w 620"/>
                <a:gd name="T3" fmla="*/ 1440 h 1440"/>
              </a:gdLst>
              <a:ahLst/>
              <a:cxnLst>
                <a:cxn ang="0">
                  <a:pos x="T0" y="T1"/>
                </a:cxn>
                <a:cxn ang="0">
                  <a:pos x="T2" y="T3"/>
                </a:cxn>
              </a:cxnLst>
              <a:rect l="0" t="0" r="r" b="b"/>
              <a:pathLst>
                <a:path w="620" h="1440">
                  <a:moveTo>
                    <a:pt x="620" y="0"/>
                  </a:moveTo>
                  <a:cubicBezTo>
                    <a:pt x="248" y="325"/>
                    <a:pt x="0" y="960"/>
                    <a:pt x="186" y="1440"/>
                  </a:cubicBezTo>
                </a:path>
              </a:pathLst>
            </a:custGeom>
            <a:noFill/>
            <a:ln w="9525" cap="flat">
              <a:solidFill>
                <a:schemeClr val="tx1">
                  <a:alpha val="15000"/>
                </a:schemeClr>
              </a:solidFill>
              <a:prstDash val="lg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 name="Freeform 22">
              <a:extLst>
                <a:ext uri="{FF2B5EF4-FFF2-40B4-BE49-F238E27FC236}">
                  <a16:creationId xmlns:a16="http://schemas.microsoft.com/office/drawing/2014/main" id="{6A578EBB-B60C-404B-B968-F9D46DC8BFD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17513" y="0"/>
              <a:ext cx="2403475" cy="6843713"/>
            </a:xfrm>
            <a:custGeom>
              <a:avLst/>
              <a:gdLst>
                <a:gd name="T0" fmla="*/ 506 w 506"/>
                <a:gd name="T1" fmla="*/ 0 h 1440"/>
                <a:gd name="T2" fmla="*/ 171 w 506"/>
                <a:gd name="T3" fmla="*/ 1440 h 1440"/>
              </a:gdLst>
              <a:ahLst/>
              <a:cxnLst>
                <a:cxn ang="0">
                  <a:pos x="T0" y="T1"/>
                </a:cxn>
                <a:cxn ang="0">
                  <a:pos x="T2" y="T3"/>
                </a:cxn>
              </a:cxnLst>
              <a:rect l="0" t="0" r="r" b="b"/>
              <a:pathLst>
                <a:path w="506" h="1440">
                  <a:moveTo>
                    <a:pt x="506" y="0"/>
                  </a:moveTo>
                  <a:cubicBezTo>
                    <a:pt x="109" y="356"/>
                    <a:pt x="0" y="943"/>
                    <a:pt x="171"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 name="Freeform 23">
              <a:extLst>
                <a:ext uri="{FF2B5EF4-FFF2-40B4-BE49-F238E27FC236}">
                  <a16:creationId xmlns:a16="http://schemas.microsoft.com/office/drawing/2014/main" id="{6A6D1E40-DD2C-4558-954C-47EC7417E6A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9525"/>
              <a:ext cx="1771650" cy="3198813"/>
            </a:xfrm>
            <a:custGeom>
              <a:avLst/>
              <a:gdLst>
                <a:gd name="T0" fmla="*/ 373 w 373"/>
                <a:gd name="T1" fmla="*/ 0 h 673"/>
                <a:gd name="T2" fmla="*/ 0 w 373"/>
                <a:gd name="T3" fmla="*/ 673 h 673"/>
              </a:gdLst>
              <a:ahLst/>
              <a:cxnLst>
                <a:cxn ang="0">
                  <a:pos x="T0" y="T1"/>
                </a:cxn>
                <a:cxn ang="0">
                  <a:pos x="T2" y="T3"/>
                </a:cxn>
              </a:cxnLst>
              <a:rect l="0" t="0" r="r" b="b"/>
              <a:pathLst>
                <a:path w="373" h="673">
                  <a:moveTo>
                    <a:pt x="373" y="0"/>
                  </a:moveTo>
                  <a:cubicBezTo>
                    <a:pt x="175" y="183"/>
                    <a:pt x="51" y="409"/>
                    <a:pt x="0" y="673"/>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 name="Freeform 24">
              <a:extLst>
                <a:ext uri="{FF2B5EF4-FFF2-40B4-BE49-F238E27FC236}">
                  <a16:creationId xmlns:a16="http://schemas.microsoft.com/office/drawing/2014/main" id="{6C40FCAF-C578-4360-9094-9F66028B7B6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63" y="6016625"/>
              <a:ext cx="214313" cy="827088"/>
            </a:xfrm>
            <a:custGeom>
              <a:avLst/>
              <a:gdLst>
                <a:gd name="T0" fmla="*/ 0 w 45"/>
                <a:gd name="T1" fmla="*/ 0 h 174"/>
                <a:gd name="T2" fmla="*/ 45 w 45"/>
                <a:gd name="T3" fmla="*/ 174 h 174"/>
              </a:gdLst>
              <a:ahLst/>
              <a:cxnLst>
                <a:cxn ang="0">
                  <a:pos x="T0" y="T1"/>
                </a:cxn>
                <a:cxn ang="0">
                  <a:pos x="T2" y="T3"/>
                </a:cxn>
              </a:cxnLst>
              <a:rect l="0" t="0" r="r" b="b"/>
              <a:pathLst>
                <a:path w="45" h="174">
                  <a:moveTo>
                    <a:pt x="0" y="0"/>
                  </a:moveTo>
                  <a:cubicBezTo>
                    <a:pt x="11" y="59"/>
                    <a:pt x="26" y="118"/>
                    <a:pt x="45" y="174"/>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 name="Freeform 25">
              <a:extLst>
                <a:ext uri="{FF2B5EF4-FFF2-40B4-BE49-F238E27FC236}">
                  <a16:creationId xmlns:a16="http://schemas.microsoft.com/office/drawing/2014/main" id="{63EAC42D-DC17-4FCB-B8F4-6AFBDA29CFA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0"/>
              <a:ext cx="1562100" cy="2228850"/>
            </a:xfrm>
            <a:custGeom>
              <a:avLst/>
              <a:gdLst>
                <a:gd name="T0" fmla="*/ 329 w 329"/>
                <a:gd name="T1" fmla="*/ 0 h 469"/>
                <a:gd name="T2" fmla="*/ 0 w 329"/>
                <a:gd name="T3" fmla="*/ 469 h 469"/>
              </a:gdLst>
              <a:ahLst/>
              <a:cxnLst>
                <a:cxn ang="0">
                  <a:pos x="T0" y="T1"/>
                </a:cxn>
                <a:cxn ang="0">
                  <a:pos x="T2" y="T3"/>
                </a:cxn>
              </a:cxnLst>
              <a:rect l="0" t="0" r="r" b="b"/>
              <a:pathLst>
                <a:path w="329" h="469">
                  <a:moveTo>
                    <a:pt x="329" y="0"/>
                  </a:moveTo>
                  <a:cubicBezTo>
                    <a:pt x="189" y="133"/>
                    <a:pt x="69" y="288"/>
                    <a:pt x="0" y="469"/>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id="{C9408EC0-59C1-4002-8D81-E37E1D57361F}"/>
              </a:ext>
            </a:extLst>
          </p:cNvPr>
          <p:cNvSpPr>
            <a:spLocks noGrp="1"/>
          </p:cNvSpPr>
          <p:nvPr>
            <p:ph type="title"/>
          </p:nvPr>
        </p:nvSpPr>
        <p:spPr>
          <a:xfrm>
            <a:off x="1759287" y="798881"/>
            <a:ext cx="8673427" cy="1048945"/>
          </a:xfrm>
        </p:spPr>
        <p:txBody>
          <a:bodyPr>
            <a:noAutofit/>
          </a:bodyPr>
          <a:lstStyle/>
          <a:p>
            <a:r>
              <a:rPr lang="en-US" sz="2400" dirty="0">
                <a:solidFill>
                  <a:schemeClr val="tx1"/>
                </a:solidFill>
              </a:rPr>
              <a:t>Clarifying: ordering information based on the needs of the reader and the logic</a:t>
            </a:r>
          </a:p>
        </p:txBody>
      </p:sp>
      <p:graphicFrame>
        <p:nvGraphicFramePr>
          <p:cNvPr id="5" name="Content Placeholder 2">
            <a:extLst>
              <a:ext uri="{FF2B5EF4-FFF2-40B4-BE49-F238E27FC236}">
                <a16:creationId xmlns:a16="http://schemas.microsoft.com/office/drawing/2014/main" id="{A769A6A8-389C-44CF-BE85-E5EA40105D3A}"/>
              </a:ext>
            </a:extLst>
          </p:cNvPr>
          <p:cNvGraphicFramePr>
            <a:graphicFrameLocks noGrp="1"/>
          </p:cNvGraphicFramePr>
          <p:nvPr>
            <p:ph idx="1"/>
            <p:extLst>
              <p:ext uri="{D42A27DB-BD31-4B8C-83A1-F6EECF244321}">
                <p14:modId xmlns:p14="http://schemas.microsoft.com/office/powerpoint/2010/main" val="3092122466"/>
              </p:ext>
            </p:extLst>
          </p:nvPr>
        </p:nvGraphicFramePr>
        <p:xfrm>
          <a:off x="807722" y="1990976"/>
          <a:ext cx="9796778" cy="41754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371460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2" name="Rectangle 71">
            <a:extLst>
              <a:ext uri="{FF2B5EF4-FFF2-40B4-BE49-F238E27FC236}">
                <a16:creationId xmlns:a16="http://schemas.microsoft.com/office/drawing/2014/main" id="{D75627FE-0AC5-4349-AC08-45A58BEC9B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a:extLst>
              <a:ext uri="{FF2B5EF4-FFF2-40B4-BE49-F238E27FC236}">
                <a16:creationId xmlns:a16="http://schemas.microsoft.com/office/drawing/2014/main" id="{F87AAF7B-2090-475D-9C3E-FDC03DD87A8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75" name="Freeform 5">
              <a:extLst>
                <a:ext uri="{FF2B5EF4-FFF2-40B4-BE49-F238E27FC236}">
                  <a16:creationId xmlns:a16="http://schemas.microsoft.com/office/drawing/2014/main" id="{F2DCEC33-4B31-44BC-99CB-9E4845DC4C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76" name="Freeform 6">
              <a:extLst>
                <a:ext uri="{FF2B5EF4-FFF2-40B4-BE49-F238E27FC236}">
                  <a16:creationId xmlns:a16="http://schemas.microsoft.com/office/drawing/2014/main" id="{204E0A10-D288-4B22-87A1-737B0A37D1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7">
              <a:extLst>
                <a:ext uri="{FF2B5EF4-FFF2-40B4-BE49-F238E27FC236}">
                  <a16:creationId xmlns:a16="http://schemas.microsoft.com/office/drawing/2014/main" id="{9A3E042E-4911-425A-84BB-04BF90D077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8">
              <a:extLst>
                <a:ext uri="{FF2B5EF4-FFF2-40B4-BE49-F238E27FC236}">
                  <a16:creationId xmlns:a16="http://schemas.microsoft.com/office/drawing/2014/main" id="{3A49226D-3129-4C5A-9641-3D03BEEA79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9" name="Freeform 9">
              <a:extLst>
                <a:ext uri="{FF2B5EF4-FFF2-40B4-BE49-F238E27FC236}">
                  <a16:creationId xmlns:a16="http://schemas.microsoft.com/office/drawing/2014/main" id="{9CC3C315-B515-4DD8-AC22-9D8417B37F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10">
              <a:extLst>
                <a:ext uri="{FF2B5EF4-FFF2-40B4-BE49-F238E27FC236}">
                  <a16:creationId xmlns:a16="http://schemas.microsoft.com/office/drawing/2014/main" id="{1A961828-F78F-4D56-A98E-037806C637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1">
              <a:extLst>
                <a:ext uri="{FF2B5EF4-FFF2-40B4-BE49-F238E27FC236}">
                  <a16:creationId xmlns:a16="http://schemas.microsoft.com/office/drawing/2014/main" id="{739D4F9D-3728-42C1-8302-452D51321C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12">
              <a:extLst>
                <a:ext uri="{FF2B5EF4-FFF2-40B4-BE49-F238E27FC236}">
                  <a16:creationId xmlns:a16="http://schemas.microsoft.com/office/drawing/2014/main" id="{B4D9647E-354D-4CA8-B4A7-39172E5EAC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3">
              <a:extLst>
                <a:ext uri="{FF2B5EF4-FFF2-40B4-BE49-F238E27FC236}">
                  <a16:creationId xmlns:a16="http://schemas.microsoft.com/office/drawing/2014/main" id="{A3EC74E0-5222-4ACC-BCEC-1AA189D3BC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4">
              <a:extLst>
                <a:ext uri="{FF2B5EF4-FFF2-40B4-BE49-F238E27FC236}">
                  <a16:creationId xmlns:a16="http://schemas.microsoft.com/office/drawing/2014/main" id="{C0AE72B4-084D-42E6-ABED-5FD4650D4B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5">
              <a:extLst>
                <a:ext uri="{FF2B5EF4-FFF2-40B4-BE49-F238E27FC236}">
                  <a16:creationId xmlns:a16="http://schemas.microsoft.com/office/drawing/2014/main" id="{C9D1F5DD-8D50-4098-8D2B-10E2847527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6">
              <a:extLst>
                <a:ext uri="{FF2B5EF4-FFF2-40B4-BE49-F238E27FC236}">
                  <a16:creationId xmlns:a16="http://schemas.microsoft.com/office/drawing/2014/main" id="{D48F3941-C3C7-4589-AA46-067F6BB2D0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7">
              <a:extLst>
                <a:ext uri="{FF2B5EF4-FFF2-40B4-BE49-F238E27FC236}">
                  <a16:creationId xmlns:a16="http://schemas.microsoft.com/office/drawing/2014/main" id="{C16BBE9A-4BE3-4401-82C5-8041DB14E5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8">
              <a:extLst>
                <a:ext uri="{FF2B5EF4-FFF2-40B4-BE49-F238E27FC236}">
                  <a16:creationId xmlns:a16="http://schemas.microsoft.com/office/drawing/2014/main" id="{06180330-CCD3-4D14-A652-D60C28252D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9">
              <a:extLst>
                <a:ext uri="{FF2B5EF4-FFF2-40B4-BE49-F238E27FC236}">
                  <a16:creationId xmlns:a16="http://schemas.microsoft.com/office/drawing/2014/main" id="{616C90F6-4133-43A5-B47C-7750FE2819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20">
              <a:extLst>
                <a:ext uri="{FF2B5EF4-FFF2-40B4-BE49-F238E27FC236}">
                  <a16:creationId xmlns:a16="http://schemas.microsoft.com/office/drawing/2014/main" id="{D7C03F90-E828-4414-8A53-92069FFB68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bg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1" name="Freeform 21">
              <a:extLst>
                <a:ext uri="{FF2B5EF4-FFF2-40B4-BE49-F238E27FC236}">
                  <a16:creationId xmlns:a16="http://schemas.microsoft.com/office/drawing/2014/main" id="{6ADDE443-75AA-4F32-A2EE-272C4347CE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bg1">
                  <a:alpha val="35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2" name="Freeform 22">
              <a:extLst>
                <a:ext uri="{FF2B5EF4-FFF2-40B4-BE49-F238E27FC236}">
                  <a16:creationId xmlns:a16="http://schemas.microsoft.com/office/drawing/2014/main" id="{ACD281C1-1D59-453F-A33A-D83E39EB06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3">
              <a:extLst>
                <a:ext uri="{FF2B5EF4-FFF2-40B4-BE49-F238E27FC236}">
                  <a16:creationId xmlns:a16="http://schemas.microsoft.com/office/drawing/2014/main" id="{60217FAC-29FE-4D6B-9BB4-FF41AA7565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4">
              <a:extLst>
                <a:ext uri="{FF2B5EF4-FFF2-40B4-BE49-F238E27FC236}">
                  <a16:creationId xmlns:a16="http://schemas.microsoft.com/office/drawing/2014/main" id="{0D3CC33A-6E36-4A72-9965-8E20FB05D1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5">
              <a:extLst>
                <a:ext uri="{FF2B5EF4-FFF2-40B4-BE49-F238E27FC236}">
                  <a16:creationId xmlns:a16="http://schemas.microsoft.com/office/drawing/2014/main" id="{F128F04E-05CD-4035-A32B-6E9ABAB931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sp>
        <p:nvSpPr>
          <p:cNvPr id="97" name="Rectangle 96">
            <a:extLst>
              <a:ext uri="{FF2B5EF4-FFF2-40B4-BE49-F238E27FC236}">
                <a16:creationId xmlns:a16="http://schemas.microsoft.com/office/drawing/2014/main" id="{BC2574CF-1D35-4994-87BD-5A3378E1AB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578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2108F73-5810-4099-9312-7F02356B8CA6}"/>
              </a:ext>
            </a:extLst>
          </p:cNvPr>
          <p:cNvSpPr>
            <a:spLocks noGrp="1"/>
          </p:cNvSpPr>
          <p:nvPr>
            <p:ph type="title"/>
          </p:nvPr>
        </p:nvSpPr>
        <p:spPr>
          <a:xfrm>
            <a:off x="645459" y="960120"/>
            <a:ext cx="3865695" cy="4171278"/>
          </a:xfrm>
        </p:spPr>
        <p:txBody>
          <a:bodyPr>
            <a:normAutofit/>
          </a:bodyPr>
          <a:lstStyle/>
          <a:p>
            <a:pPr algn="r"/>
            <a:r>
              <a:rPr lang="en-US" sz="4400">
                <a:solidFill>
                  <a:schemeClr val="tx1"/>
                </a:solidFill>
              </a:rPr>
              <a:t>ARGUMENT:</a:t>
            </a:r>
            <a:br>
              <a:rPr lang="en-US" sz="4400">
                <a:solidFill>
                  <a:schemeClr val="tx1"/>
                </a:solidFill>
              </a:rPr>
            </a:br>
            <a:br>
              <a:rPr lang="en-US" sz="4400">
                <a:solidFill>
                  <a:schemeClr val="tx1"/>
                </a:solidFill>
              </a:rPr>
            </a:br>
            <a:r>
              <a:rPr lang="en-US" sz="4400">
                <a:solidFill>
                  <a:schemeClr val="tx1"/>
                </a:solidFill>
              </a:rPr>
              <a:t>dividing ideas into claims and proofs</a:t>
            </a:r>
            <a:br>
              <a:rPr lang="en-US" sz="4400">
                <a:solidFill>
                  <a:schemeClr val="tx1"/>
                </a:solidFill>
              </a:rPr>
            </a:br>
            <a:endParaRPr lang="en-US" sz="4400">
              <a:solidFill>
                <a:schemeClr val="tx1"/>
              </a:solidFill>
            </a:endParaRPr>
          </a:p>
        </p:txBody>
      </p:sp>
      <p:cxnSp>
        <p:nvCxnSpPr>
          <p:cNvPr id="99" name="Straight Connector 98">
            <a:extLst>
              <a:ext uri="{FF2B5EF4-FFF2-40B4-BE49-F238E27FC236}">
                <a16:creationId xmlns:a16="http://schemas.microsoft.com/office/drawing/2014/main" id="{68B6AB33-DFE6-4FE4-94FE-C9E25424AD1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52263" y="1200150"/>
            <a:ext cx="0" cy="3543972"/>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5" name="Content Placeholder 4"/>
          <p:cNvSpPr>
            <a:spLocks noGrp="1"/>
          </p:cNvSpPr>
          <p:nvPr>
            <p:ph idx="1"/>
          </p:nvPr>
        </p:nvSpPr>
        <p:spPr>
          <a:xfrm>
            <a:off x="4983164" y="175491"/>
            <a:ext cx="6793200" cy="5504585"/>
          </a:xfrm>
        </p:spPr>
        <p:txBody>
          <a:bodyPr>
            <a:normAutofit/>
          </a:bodyPr>
          <a:lstStyle/>
          <a:p>
            <a:pPr>
              <a:lnSpc>
                <a:spcPct val="110000"/>
              </a:lnSpc>
              <a:buClr>
                <a:srgbClr val="D49838"/>
              </a:buClr>
            </a:pPr>
            <a:r>
              <a:rPr lang="en-US" sz="1200" dirty="0"/>
              <a:t>Inference: </a:t>
            </a:r>
          </a:p>
          <a:p>
            <a:pPr lvl="1">
              <a:lnSpc>
                <a:spcPct val="110000"/>
              </a:lnSpc>
              <a:buClr>
                <a:srgbClr val="D49838"/>
              </a:buClr>
            </a:pPr>
            <a:r>
              <a:rPr lang="en-US" sz="1200" dirty="0"/>
              <a:t>(deductive reasoning)division into premises and conclusions (used in formal logic)</a:t>
            </a:r>
          </a:p>
          <a:p>
            <a:pPr>
              <a:lnSpc>
                <a:spcPct val="110000"/>
              </a:lnSpc>
              <a:buClr>
                <a:srgbClr val="D49838"/>
              </a:buClr>
            </a:pPr>
            <a:r>
              <a:rPr lang="en-US" sz="1200" dirty="0"/>
              <a:t>Hypothesis: </a:t>
            </a:r>
          </a:p>
          <a:p>
            <a:pPr lvl="1">
              <a:lnSpc>
                <a:spcPct val="110000"/>
              </a:lnSpc>
              <a:buClr>
                <a:srgbClr val="D49838"/>
              </a:buClr>
            </a:pPr>
            <a:r>
              <a:rPr lang="en-US" sz="1200" dirty="0"/>
              <a:t>(inductive reasoning) the division of ideas into specific observations about the world and the logical, general conclusions we can make based on rational thinking. </a:t>
            </a:r>
          </a:p>
          <a:p>
            <a:pPr>
              <a:lnSpc>
                <a:spcPct val="110000"/>
              </a:lnSpc>
              <a:buClr>
                <a:srgbClr val="D49838"/>
              </a:buClr>
            </a:pPr>
            <a:r>
              <a:rPr lang="en-US" sz="1200" dirty="0"/>
              <a:t>Choice: </a:t>
            </a:r>
          </a:p>
          <a:p>
            <a:pPr lvl="1">
              <a:lnSpc>
                <a:spcPct val="110000"/>
              </a:lnSpc>
              <a:buClr>
                <a:srgbClr val="D49838"/>
              </a:buClr>
            </a:pPr>
            <a:r>
              <a:rPr lang="en-US" sz="1200" dirty="0"/>
              <a:t>division into options and final selection</a:t>
            </a:r>
          </a:p>
          <a:p>
            <a:pPr>
              <a:lnSpc>
                <a:spcPct val="110000"/>
              </a:lnSpc>
              <a:buClr>
                <a:srgbClr val="D49838"/>
              </a:buClr>
            </a:pPr>
            <a:r>
              <a:rPr lang="en-US" sz="1200" dirty="0"/>
              <a:t>Problem / Solution: </a:t>
            </a:r>
          </a:p>
          <a:p>
            <a:pPr lvl="1">
              <a:lnSpc>
                <a:spcPct val="110000"/>
              </a:lnSpc>
              <a:buClr>
                <a:srgbClr val="D49838"/>
              </a:buClr>
            </a:pPr>
            <a:r>
              <a:rPr lang="en-US" sz="1200" dirty="0"/>
              <a:t>division into problem, causes, and resolutions</a:t>
            </a:r>
          </a:p>
          <a:p>
            <a:pPr>
              <a:lnSpc>
                <a:spcPct val="110000"/>
              </a:lnSpc>
              <a:buClr>
                <a:srgbClr val="D49838"/>
              </a:buClr>
            </a:pPr>
            <a:r>
              <a:rPr lang="en-US" sz="1200" dirty="0"/>
              <a:t>Dialectic: </a:t>
            </a:r>
          </a:p>
          <a:p>
            <a:pPr lvl="1">
              <a:lnSpc>
                <a:spcPct val="110000"/>
              </a:lnSpc>
              <a:buClr>
                <a:srgbClr val="D49838"/>
              </a:buClr>
            </a:pPr>
            <a:r>
              <a:rPr lang="en-US" sz="1200" dirty="0"/>
              <a:t>division into antithesis and synthesis (essentially, the compromise: a dilemma is resolved, not by choosing a side, but by merging two options to form a new position)</a:t>
            </a:r>
          </a:p>
          <a:p>
            <a:pPr>
              <a:lnSpc>
                <a:spcPct val="110000"/>
              </a:lnSpc>
              <a:buClr>
                <a:srgbClr val="D49838"/>
              </a:buClr>
            </a:pPr>
            <a:r>
              <a:rPr lang="en-US" sz="1200" dirty="0"/>
              <a:t>Aristotelean: </a:t>
            </a:r>
          </a:p>
          <a:p>
            <a:pPr lvl="1">
              <a:lnSpc>
                <a:spcPct val="110000"/>
              </a:lnSpc>
              <a:buClr>
                <a:srgbClr val="D49838"/>
              </a:buClr>
            </a:pPr>
            <a:r>
              <a:rPr lang="en-US" sz="1200" dirty="0"/>
              <a:t>a five part structure of arguments– Introduction, Narration, Confirmation, Refutation, and Epilogue</a:t>
            </a:r>
          </a:p>
          <a:p>
            <a:pPr>
              <a:lnSpc>
                <a:spcPct val="110000"/>
              </a:lnSpc>
              <a:buClr>
                <a:srgbClr val="D49838"/>
              </a:buClr>
            </a:pPr>
            <a:r>
              <a:rPr lang="en-US" sz="1200" dirty="0"/>
              <a:t>Rogerian: </a:t>
            </a:r>
          </a:p>
          <a:p>
            <a:pPr lvl="1">
              <a:lnSpc>
                <a:spcPct val="110000"/>
              </a:lnSpc>
              <a:buClr>
                <a:srgbClr val="D49838"/>
              </a:buClr>
            </a:pPr>
            <a:r>
              <a:rPr lang="en-US" sz="1200" dirty="0"/>
              <a:t>an argument that, instead of choosing a side,  compares the audience’s and author’s perspectives to find common ground</a:t>
            </a:r>
          </a:p>
        </p:txBody>
      </p:sp>
    </p:spTree>
    <p:extLst>
      <p:ext uri="{BB962C8B-B14F-4D97-AF65-F5344CB8AC3E}">
        <p14:creationId xmlns:p14="http://schemas.microsoft.com/office/powerpoint/2010/main" val="651723617"/>
      </p:ext>
    </p:extLst>
  </p:cSld>
  <p:clrMapOvr>
    <a:overrideClrMapping bg1="lt1" tx1="dk1" bg2="lt2" tx2="dk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28941B-4718-4EB1-92BB-8E08AC5BC0B1}"/>
              </a:ext>
            </a:extLst>
          </p:cNvPr>
          <p:cNvSpPr>
            <a:spLocks noGrp="1"/>
          </p:cNvSpPr>
          <p:nvPr>
            <p:ph type="title"/>
          </p:nvPr>
        </p:nvSpPr>
        <p:spPr>
          <a:xfrm>
            <a:off x="888631" y="2349925"/>
            <a:ext cx="3498979" cy="2456442"/>
          </a:xfrm>
        </p:spPr>
        <p:txBody>
          <a:bodyPr>
            <a:normAutofit fontScale="90000"/>
          </a:bodyPr>
          <a:lstStyle/>
          <a:p>
            <a:r>
              <a:rPr lang="en-US" sz="3600"/>
              <a:t>CREATIVE:</a:t>
            </a:r>
            <a:br>
              <a:rPr lang="en-US" sz="3600"/>
            </a:br>
            <a:br>
              <a:rPr lang="en-US" sz="3600"/>
            </a:br>
            <a:r>
              <a:rPr lang="en-US" sz="3600"/>
              <a:t>approach to an idea via figurative language or lifestyle</a:t>
            </a:r>
            <a:br>
              <a:rPr lang="en-US" sz="2500" dirty="0"/>
            </a:br>
            <a:endParaRPr lang="en-US" sz="2500" dirty="0"/>
          </a:p>
        </p:txBody>
      </p:sp>
      <p:graphicFrame>
        <p:nvGraphicFramePr>
          <p:cNvPr id="5" name="Content Placeholder 2">
            <a:extLst>
              <a:ext uri="{FF2B5EF4-FFF2-40B4-BE49-F238E27FC236}">
                <a16:creationId xmlns:a16="http://schemas.microsoft.com/office/drawing/2014/main" id="{CB9E1692-40B0-4761-8DA1-ACAFB5531183}"/>
              </a:ext>
            </a:extLst>
          </p:cNvPr>
          <p:cNvGraphicFramePr>
            <a:graphicFrameLocks noGrp="1"/>
          </p:cNvGraphicFramePr>
          <p:nvPr>
            <p:ph idx="1"/>
            <p:extLst>
              <p:ext uri="{D42A27DB-BD31-4B8C-83A1-F6EECF244321}">
                <p14:modId xmlns:p14="http://schemas.microsoft.com/office/powerpoint/2010/main" val="2004184381"/>
              </p:ext>
            </p:extLst>
          </p:nvPr>
        </p:nvGraphicFramePr>
        <p:xfrm>
          <a:off x="5574890" y="803186"/>
          <a:ext cx="5821767" cy="52878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89251411"/>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ADADEC65-8A9D-4BFD-8952-4292D9641A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3" name="Group 72">
            <a:extLst>
              <a:ext uri="{FF2B5EF4-FFF2-40B4-BE49-F238E27FC236}">
                <a16:creationId xmlns:a16="http://schemas.microsoft.com/office/drawing/2014/main" id="{CA598F98-1ED1-49F8-8941-FA80E09E4E2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6148" name="Freeform 5">
              <a:extLst>
                <a:ext uri="{FF2B5EF4-FFF2-40B4-BE49-F238E27FC236}">
                  <a16:creationId xmlns:a16="http://schemas.microsoft.com/office/drawing/2014/main" id="{776BE4FA-2E51-4414-B36E-E9C2435704B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306513" y="0"/>
              <a:ext cx="3862388" cy="6843713"/>
            </a:xfrm>
            <a:custGeom>
              <a:avLst/>
              <a:gdLst>
                <a:gd name="T0" fmla="*/ 813 w 813"/>
                <a:gd name="T1" fmla="*/ 0 h 1440"/>
                <a:gd name="T2" fmla="*/ 435 w 813"/>
                <a:gd name="T3" fmla="*/ 1440 h 1440"/>
              </a:gdLst>
              <a:ahLst/>
              <a:cxnLst>
                <a:cxn ang="0">
                  <a:pos x="T0" y="T1"/>
                </a:cxn>
                <a:cxn ang="0">
                  <a:pos x="T2" y="T3"/>
                </a:cxn>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149" name="Freeform 6">
              <a:extLst>
                <a:ext uri="{FF2B5EF4-FFF2-40B4-BE49-F238E27FC236}">
                  <a16:creationId xmlns:a16="http://schemas.microsoft.com/office/drawing/2014/main" id="{37C761B2-B29B-4774-B1B9-82B840BA980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26725" y="9525"/>
              <a:ext cx="1539875" cy="555625"/>
            </a:xfrm>
            <a:custGeom>
              <a:avLst/>
              <a:gdLst>
                <a:gd name="T0" fmla="*/ 324 w 324"/>
                <a:gd name="T1" fmla="*/ 117 h 117"/>
                <a:gd name="T2" fmla="*/ 0 w 324"/>
                <a:gd name="T3" fmla="*/ 0 h 117"/>
              </a:gdLst>
              <a:ahLst/>
              <a:cxnLst>
                <a:cxn ang="0">
                  <a:pos x="T0" y="T1"/>
                </a:cxn>
                <a:cxn ang="0">
                  <a:pos x="T2" y="T3"/>
                </a:cxn>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150" name="Freeform 7">
              <a:extLst>
                <a:ext uri="{FF2B5EF4-FFF2-40B4-BE49-F238E27FC236}">
                  <a16:creationId xmlns:a16="http://schemas.microsoft.com/office/drawing/2014/main" id="{7D422D47-D3D9-4157-B69F-7579A629EE2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247313" y="5013325"/>
              <a:ext cx="1919288" cy="1830388"/>
            </a:xfrm>
            <a:custGeom>
              <a:avLst/>
              <a:gdLst>
                <a:gd name="T0" fmla="*/ 0 w 404"/>
                <a:gd name="T1" fmla="*/ 385 h 385"/>
                <a:gd name="T2" fmla="*/ 404 w 404"/>
                <a:gd name="T3" fmla="*/ 0 h 385"/>
              </a:gdLst>
              <a:ahLst/>
              <a:cxnLst>
                <a:cxn ang="0">
                  <a:pos x="T0" y="T1"/>
                </a:cxn>
                <a:cxn ang="0">
                  <a:pos x="T2" y="T3"/>
                </a:cxn>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151" name="Freeform 8">
              <a:extLst>
                <a:ext uri="{FF2B5EF4-FFF2-40B4-BE49-F238E27FC236}">
                  <a16:creationId xmlns:a16="http://schemas.microsoft.com/office/drawing/2014/main" id="{73710294-125D-4FEB-87CB-D7F9866C920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775" y="0"/>
              <a:ext cx="3676650" cy="6843713"/>
            </a:xfrm>
            <a:custGeom>
              <a:avLst/>
              <a:gdLst>
                <a:gd name="T0" fmla="*/ 774 w 774"/>
                <a:gd name="T1" fmla="*/ 0 h 1440"/>
                <a:gd name="T2" fmla="*/ 411 w 774"/>
                <a:gd name="T3" fmla="*/ 1440 h 1440"/>
              </a:gdLst>
              <a:ahLst/>
              <a:cxnLst>
                <a:cxn ang="0">
                  <a:pos x="T0" y="T1"/>
                </a:cxn>
                <a:cxn ang="0">
                  <a:pos x="T2" y="T3"/>
                </a:cxn>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152" name="Freeform 9">
              <a:extLst>
                <a:ext uri="{FF2B5EF4-FFF2-40B4-BE49-F238E27FC236}">
                  <a16:creationId xmlns:a16="http://schemas.microsoft.com/office/drawing/2014/main" id="{73ECDC0F-DD80-4BEF-B454-D6B271A454B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2988" y="9525"/>
              <a:ext cx="963613" cy="366713"/>
            </a:xfrm>
            <a:custGeom>
              <a:avLst/>
              <a:gdLst>
                <a:gd name="T0" fmla="*/ 203 w 203"/>
                <a:gd name="T1" fmla="*/ 77 h 77"/>
                <a:gd name="T2" fmla="*/ 0 w 203"/>
                <a:gd name="T3" fmla="*/ 0 h 77"/>
              </a:gdLst>
              <a:ahLst/>
              <a:cxnLst>
                <a:cxn ang="0">
                  <a:pos x="T0" y="T1"/>
                </a:cxn>
                <a:cxn ang="0">
                  <a:pos x="T2" y="T3"/>
                </a:cxn>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153" name="Freeform 10">
              <a:extLst>
                <a:ext uri="{FF2B5EF4-FFF2-40B4-BE49-F238E27FC236}">
                  <a16:creationId xmlns:a16="http://schemas.microsoft.com/office/drawing/2014/main" id="{BBFC4311-57A4-4F83-985E-54C832C8F37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494963" y="5275263"/>
              <a:ext cx="1666875" cy="1577975"/>
            </a:xfrm>
            <a:custGeom>
              <a:avLst/>
              <a:gdLst>
                <a:gd name="T0" fmla="*/ 0 w 351"/>
                <a:gd name="T1" fmla="*/ 332 h 332"/>
                <a:gd name="T2" fmla="*/ 351 w 351"/>
                <a:gd name="T3" fmla="*/ 0 h 332"/>
              </a:gdLst>
              <a:ahLst/>
              <a:cxnLst>
                <a:cxn ang="0">
                  <a:pos x="T0" y="T1"/>
                </a:cxn>
                <a:cxn ang="0">
                  <a:pos x="T2" y="T3"/>
                </a:cxn>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154" name="Freeform 11">
              <a:extLst>
                <a:ext uri="{FF2B5EF4-FFF2-40B4-BE49-F238E27FC236}">
                  <a16:creationId xmlns:a16="http://schemas.microsoft.com/office/drawing/2014/main" id="{B0FA9269-2B29-4953-9336-C447C2464FF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621088" cy="6843713"/>
            </a:xfrm>
            <a:custGeom>
              <a:avLst/>
              <a:gdLst>
                <a:gd name="T0" fmla="*/ 762 w 762"/>
                <a:gd name="T1" fmla="*/ 0 h 1440"/>
                <a:gd name="T2" fmla="*/ 403 w 762"/>
                <a:gd name="T3" fmla="*/ 1440 h 1440"/>
              </a:gdLst>
              <a:ahLst/>
              <a:cxnLst>
                <a:cxn ang="0">
                  <a:pos x="T0" y="T1"/>
                </a:cxn>
                <a:cxn ang="0">
                  <a:pos x="T2" y="T3"/>
                </a:cxn>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155" name="Freeform 12">
              <a:extLst>
                <a:ext uri="{FF2B5EF4-FFF2-40B4-BE49-F238E27FC236}">
                  <a16:creationId xmlns:a16="http://schemas.microsoft.com/office/drawing/2014/main" id="{1531100F-8EB1-4CC3-80E8-5D8DFCD4E6A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501438" y="9525"/>
              <a:ext cx="665163" cy="257175"/>
            </a:xfrm>
            <a:custGeom>
              <a:avLst/>
              <a:gdLst>
                <a:gd name="T0" fmla="*/ 140 w 140"/>
                <a:gd name="T1" fmla="*/ 54 h 54"/>
                <a:gd name="T2" fmla="*/ 0 w 140"/>
                <a:gd name="T3" fmla="*/ 0 h 54"/>
              </a:gdLst>
              <a:ahLst/>
              <a:cxnLst>
                <a:cxn ang="0">
                  <a:pos x="T0" y="T1"/>
                </a:cxn>
                <a:cxn ang="0">
                  <a:pos x="T2" y="T3"/>
                </a:cxn>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156" name="Freeform 13">
              <a:extLst>
                <a:ext uri="{FF2B5EF4-FFF2-40B4-BE49-F238E27FC236}">
                  <a16:creationId xmlns:a16="http://schemas.microsoft.com/office/drawing/2014/main" id="{FD986FA3-069E-41DF-B27E-6F325270AD9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41013" y="5408613"/>
              <a:ext cx="1525588" cy="1435100"/>
            </a:xfrm>
            <a:custGeom>
              <a:avLst/>
              <a:gdLst>
                <a:gd name="T0" fmla="*/ 0 w 321"/>
                <a:gd name="T1" fmla="*/ 302 h 302"/>
                <a:gd name="T2" fmla="*/ 321 w 321"/>
                <a:gd name="T3" fmla="*/ 0 h 302"/>
              </a:gdLst>
              <a:ahLst/>
              <a:cxnLst>
                <a:cxn ang="0">
                  <a:pos x="T0" y="T1"/>
                </a:cxn>
                <a:cxn ang="0">
                  <a:pos x="T2" y="T3"/>
                </a:cxn>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157" name="Freeform 14">
              <a:extLst>
                <a:ext uri="{FF2B5EF4-FFF2-40B4-BE49-F238E27FC236}">
                  <a16:creationId xmlns:a16="http://schemas.microsoft.com/office/drawing/2014/main" id="{13E944B7-8F14-4E7E-B8C6-FD98ED59243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244850" cy="6843713"/>
            </a:xfrm>
            <a:custGeom>
              <a:avLst/>
              <a:gdLst>
                <a:gd name="T0" fmla="*/ 683 w 683"/>
                <a:gd name="T1" fmla="*/ 0 h 1440"/>
                <a:gd name="T2" fmla="*/ 355 w 683"/>
                <a:gd name="T3" fmla="*/ 1440 h 1440"/>
              </a:gdLst>
              <a:ahLst/>
              <a:cxnLst>
                <a:cxn ang="0">
                  <a:pos x="T0" y="T1"/>
                </a:cxn>
                <a:cxn ang="0">
                  <a:pos x="T2" y="T3"/>
                </a:cxn>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158" name="Freeform 15">
              <a:extLst>
                <a:ext uri="{FF2B5EF4-FFF2-40B4-BE49-F238E27FC236}">
                  <a16:creationId xmlns:a16="http://schemas.microsoft.com/office/drawing/2014/main" id="{BFDB624B-2C95-4709-9243-CB5A7BED6E0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802938" y="5518150"/>
              <a:ext cx="1363663" cy="1325563"/>
            </a:xfrm>
            <a:custGeom>
              <a:avLst/>
              <a:gdLst>
                <a:gd name="T0" fmla="*/ 0 w 287"/>
                <a:gd name="T1" fmla="*/ 279 h 279"/>
                <a:gd name="T2" fmla="*/ 287 w 287"/>
                <a:gd name="T3" fmla="*/ 0 h 279"/>
              </a:gdLst>
              <a:ahLst/>
              <a:cxnLst>
                <a:cxn ang="0">
                  <a:pos x="T0" y="T1"/>
                </a:cxn>
                <a:cxn ang="0">
                  <a:pos x="T2" y="T3"/>
                </a:cxn>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159" name="Freeform 16">
              <a:extLst>
                <a:ext uri="{FF2B5EF4-FFF2-40B4-BE49-F238E27FC236}">
                  <a16:creationId xmlns:a16="http://schemas.microsoft.com/office/drawing/2014/main" id="{7473935A-FEE6-449A-9949-56942013C89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89000" y="0"/>
              <a:ext cx="3230563" cy="6843713"/>
            </a:xfrm>
            <a:custGeom>
              <a:avLst/>
              <a:gdLst>
                <a:gd name="T0" fmla="*/ 680 w 680"/>
                <a:gd name="T1" fmla="*/ 0 h 1440"/>
                <a:gd name="T2" fmla="*/ 337 w 680"/>
                <a:gd name="T3" fmla="*/ 1440 h 1440"/>
              </a:gdLst>
              <a:ahLst/>
              <a:cxnLst>
                <a:cxn ang="0">
                  <a:pos x="T0" y="T1"/>
                </a:cxn>
                <a:cxn ang="0">
                  <a:pos x="T2" y="T3"/>
                </a:cxn>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160" name="Freeform 17">
              <a:extLst>
                <a:ext uri="{FF2B5EF4-FFF2-40B4-BE49-F238E27FC236}">
                  <a16:creationId xmlns:a16="http://schemas.microsoft.com/office/drawing/2014/main" id="{18DE41AB-6742-43A9-97E2-2396738B7F8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79150" y="5694363"/>
              <a:ext cx="1187450" cy="1149350"/>
            </a:xfrm>
            <a:custGeom>
              <a:avLst/>
              <a:gdLst>
                <a:gd name="T0" fmla="*/ 0 w 250"/>
                <a:gd name="T1" fmla="*/ 242 h 242"/>
                <a:gd name="T2" fmla="*/ 250 w 250"/>
                <a:gd name="T3" fmla="*/ 0 h 242"/>
              </a:gdLst>
              <a:ahLst/>
              <a:cxnLst>
                <a:cxn ang="0">
                  <a:pos x="T0" y="T1"/>
                </a:cxn>
                <a:cxn ang="0">
                  <a:pos x="T2" y="T3"/>
                </a:cxn>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161" name="Freeform 18">
              <a:extLst>
                <a:ext uri="{FF2B5EF4-FFF2-40B4-BE49-F238E27FC236}">
                  <a16:creationId xmlns:a16="http://schemas.microsoft.com/office/drawing/2014/main" id="{3A0D9041-5B58-41F5-96FB-9C515AF02F7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84188" y="0"/>
              <a:ext cx="3421063" cy="6843713"/>
            </a:xfrm>
            <a:custGeom>
              <a:avLst/>
              <a:gdLst>
                <a:gd name="T0" fmla="*/ 720 w 720"/>
                <a:gd name="T1" fmla="*/ 0 h 1440"/>
                <a:gd name="T2" fmla="*/ 362 w 720"/>
                <a:gd name="T3" fmla="*/ 1440 h 1440"/>
              </a:gdLst>
              <a:ahLst/>
              <a:cxnLst>
                <a:cxn ang="0">
                  <a:pos x="T0" y="T1"/>
                </a:cxn>
                <a:cxn ang="0">
                  <a:pos x="T2" y="T3"/>
                </a:cxn>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162" name="Freeform 19">
              <a:extLst>
                <a:ext uri="{FF2B5EF4-FFF2-40B4-BE49-F238E27FC236}">
                  <a16:creationId xmlns:a16="http://schemas.microsoft.com/office/drawing/2014/main" id="{9AC1228C-05B5-4CBA-A753-CE443342959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87125" y="6049963"/>
              <a:ext cx="879475" cy="793750"/>
            </a:xfrm>
            <a:custGeom>
              <a:avLst/>
              <a:gdLst>
                <a:gd name="T0" fmla="*/ 0 w 185"/>
                <a:gd name="T1" fmla="*/ 167 h 167"/>
                <a:gd name="T2" fmla="*/ 185 w 185"/>
                <a:gd name="T3" fmla="*/ 0 h 167"/>
              </a:gdLst>
              <a:ahLst/>
              <a:cxnLst>
                <a:cxn ang="0">
                  <a:pos x="T0" y="T1"/>
                </a:cxn>
                <a:cxn ang="0">
                  <a:pos x="T2" y="T3"/>
                </a:cxn>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163" name="Freeform 20">
              <a:extLst>
                <a:ext uri="{FF2B5EF4-FFF2-40B4-BE49-F238E27FC236}">
                  <a16:creationId xmlns:a16="http://schemas.microsoft.com/office/drawing/2014/main" id="{247AEB02-5FB4-41A4-8986-C0315B01832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98488" y="0"/>
              <a:ext cx="2717800" cy="6843713"/>
            </a:xfrm>
            <a:custGeom>
              <a:avLst/>
              <a:gdLst>
                <a:gd name="T0" fmla="*/ 572 w 572"/>
                <a:gd name="T1" fmla="*/ 0 h 1440"/>
                <a:gd name="T2" fmla="*/ 164 w 572"/>
                <a:gd name="T3" fmla="*/ 1440 h 1440"/>
              </a:gdLst>
              <a:ahLst/>
              <a:cxnLst>
                <a:cxn ang="0">
                  <a:pos x="T0" y="T1"/>
                </a:cxn>
                <a:cxn ang="0">
                  <a:pos x="T2" y="T3"/>
                </a:cxn>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164" name="Freeform 21">
              <a:extLst>
                <a:ext uri="{FF2B5EF4-FFF2-40B4-BE49-F238E27FC236}">
                  <a16:creationId xmlns:a16="http://schemas.microsoft.com/office/drawing/2014/main" id="{1A3035AE-75DC-4CAD-A5CC-780F4F82C6A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61938" y="0"/>
              <a:ext cx="2944813" cy="6843713"/>
            </a:xfrm>
            <a:custGeom>
              <a:avLst/>
              <a:gdLst>
                <a:gd name="T0" fmla="*/ 620 w 620"/>
                <a:gd name="T1" fmla="*/ 0 h 1440"/>
                <a:gd name="T2" fmla="*/ 186 w 620"/>
                <a:gd name="T3" fmla="*/ 1440 h 1440"/>
              </a:gdLst>
              <a:ahLst/>
              <a:cxnLst>
                <a:cxn ang="0">
                  <a:pos x="T0" y="T1"/>
                </a:cxn>
                <a:cxn ang="0">
                  <a:pos x="T2" y="T3"/>
                </a:cxn>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165" name="Freeform 22">
              <a:extLst>
                <a:ext uri="{FF2B5EF4-FFF2-40B4-BE49-F238E27FC236}">
                  <a16:creationId xmlns:a16="http://schemas.microsoft.com/office/drawing/2014/main" id="{A22F2ECE-FD49-45F4-8BE9-6F856752E56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17513" y="0"/>
              <a:ext cx="2403475" cy="6843713"/>
            </a:xfrm>
            <a:custGeom>
              <a:avLst/>
              <a:gdLst>
                <a:gd name="T0" fmla="*/ 506 w 506"/>
                <a:gd name="T1" fmla="*/ 0 h 1440"/>
                <a:gd name="T2" fmla="*/ 171 w 506"/>
                <a:gd name="T3" fmla="*/ 1440 h 1440"/>
              </a:gdLst>
              <a:ahLst/>
              <a:cxnLst>
                <a:cxn ang="0">
                  <a:pos x="T0" y="T1"/>
                </a:cxn>
                <a:cxn ang="0">
                  <a:pos x="T2" y="T3"/>
                </a:cxn>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166" name="Freeform 23">
              <a:extLst>
                <a:ext uri="{FF2B5EF4-FFF2-40B4-BE49-F238E27FC236}">
                  <a16:creationId xmlns:a16="http://schemas.microsoft.com/office/drawing/2014/main" id="{8B5FE05D-6CD9-447F-A57C-FF0DB34718A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9525"/>
              <a:ext cx="1771650" cy="3198813"/>
            </a:xfrm>
            <a:custGeom>
              <a:avLst/>
              <a:gdLst>
                <a:gd name="T0" fmla="*/ 373 w 373"/>
                <a:gd name="T1" fmla="*/ 0 h 673"/>
                <a:gd name="T2" fmla="*/ 0 w 373"/>
                <a:gd name="T3" fmla="*/ 673 h 673"/>
              </a:gdLst>
              <a:ahLst/>
              <a:cxnLst>
                <a:cxn ang="0">
                  <a:pos x="T0" y="T1"/>
                </a:cxn>
                <a:cxn ang="0">
                  <a:pos x="T2" y="T3"/>
                </a:cxn>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167" name="Freeform 24">
              <a:extLst>
                <a:ext uri="{FF2B5EF4-FFF2-40B4-BE49-F238E27FC236}">
                  <a16:creationId xmlns:a16="http://schemas.microsoft.com/office/drawing/2014/main" id="{6A261809-CAF8-482A-8D8D-4ED0BFC8B9D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63" y="6016625"/>
              <a:ext cx="214313" cy="827088"/>
            </a:xfrm>
            <a:custGeom>
              <a:avLst/>
              <a:gdLst>
                <a:gd name="T0" fmla="*/ 0 w 45"/>
                <a:gd name="T1" fmla="*/ 0 h 174"/>
                <a:gd name="T2" fmla="*/ 45 w 45"/>
                <a:gd name="T3" fmla="*/ 174 h 174"/>
              </a:gdLst>
              <a:ahLst/>
              <a:cxnLst>
                <a:cxn ang="0">
                  <a:pos x="T0" y="T1"/>
                </a:cxn>
                <a:cxn ang="0">
                  <a:pos x="T2" y="T3"/>
                </a:cxn>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168" name="Freeform 25">
              <a:extLst>
                <a:ext uri="{FF2B5EF4-FFF2-40B4-BE49-F238E27FC236}">
                  <a16:creationId xmlns:a16="http://schemas.microsoft.com/office/drawing/2014/main" id="{BD896033-5562-4541-BFB3-67EA201E3C7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0"/>
              <a:ext cx="1562100" cy="2228850"/>
            </a:xfrm>
            <a:custGeom>
              <a:avLst/>
              <a:gdLst>
                <a:gd name="T0" fmla="*/ 329 w 329"/>
                <a:gd name="T1" fmla="*/ 0 h 469"/>
                <a:gd name="T2" fmla="*/ 0 w 329"/>
                <a:gd name="T3" fmla="*/ 469 h 469"/>
              </a:gdLst>
              <a:ahLst/>
              <a:cxnLst>
                <a:cxn ang="0">
                  <a:pos x="T0" y="T1"/>
                </a:cxn>
                <a:cxn ang="0">
                  <a:pos x="T2" y="T3"/>
                </a:cxn>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96" name="Rectangle 95">
            <a:extLst>
              <a:ext uri="{FF2B5EF4-FFF2-40B4-BE49-F238E27FC236}">
                <a16:creationId xmlns:a16="http://schemas.microsoft.com/office/drawing/2014/main" id="{F383072D-B582-418C-85C8-0FE6EB6474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1682" y="1047102"/>
            <a:ext cx="5936885"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Isosceles Triangle 22">
            <a:extLst>
              <a:ext uri="{FF2B5EF4-FFF2-40B4-BE49-F238E27FC236}">
                <a16:creationId xmlns:a16="http://schemas.microsoft.com/office/drawing/2014/main" id="{B0D860EA-325C-4881-82E0-C86A0FEAF5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602131" y="5546507"/>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5DF50772-9A10-451C-B7A6-6E302FB08B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1682" y="1634393"/>
            <a:ext cx="5935796" cy="39173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44B098EA-5AF0-4D71-BA49-FB501B78D158}"/>
              </a:ext>
            </a:extLst>
          </p:cNvPr>
          <p:cNvSpPr>
            <a:spLocks noGrp="1"/>
          </p:cNvSpPr>
          <p:nvPr>
            <p:ph type="title"/>
          </p:nvPr>
        </p:nvSpPr>
        <p:spPr>
          <a:xfrm>
            <a:off x="873978" y="1718735"/>
            <a:ext cx="5767566" cy="1072378"/>
          </a:xfrm>
        </p:spPr>
        <p:txBody>
          <a:bodyPr anchor="ctr">
            <a:normAutofit/>
          </a:bodyPr>
          <a:lstStyle/>
          <a:p>
            <a:r>
              <a:rPr lang="en-US" sz="2300"/>
              <a:t>OVERLAPPING AND COMBINING PATTERNS:</a:t>
            </a:r>
            <a:br>
              <a:rPr lang="en-US" sz="2300"/>
            </a:br>
            <a:endParaRPr lang="en-US" sz="2300"/>
          </a:p>
        </p:txBody>
      </p:sp>
      <p:sp>
        <p:nvSpPr>
          <p:cNvPr id="4" name="Content Placeholder 3">
            <a:extLst>
              <a:ext uri="{FF2B5EF4-FFF2-40B4-BE49-F238E27FC236}">
                <a16:creationId xmlns:a16="http://schemas.microsoft.com/office/drawing/2014/main" id="{D4A57286-556A-4A0C-85C8-87F5DB3960C8}"/>
              </a:ext>
            </a:extLst>
          </p:cNvPr>
          <p:cNvSpPr>
            <a:spLocks noGrp="1"/>
          </p:cNvSpPr>
          <p:nvPr>
            <p:ph idx="1"/>
          </p:nvPr>
        </p:nvSpPr>
        <p:spPr>
          <a:xfrm>
            <a:off x="873102" y="2789239"/>
            <a:ext cx="5768442" cy="2683606"/>
          </a:xfrm>
        </p:spPr>
        <p:txBody>
          <a:bodyPr>
            <a:normAutofit lnSpcReduction="10000"/>
          </a:bodyPr>
          <a:lstStyle/>
          <a:p>
            <a:pPr>
              <a:buClr>
                <a:srgbClr val="A5A532"/>
              </a:buClr>
            </a:pPr>
            <a:r>
              <a:rPr lang="en-US" sz="1600" dirty="0">
                <a:solidFill>
                  <a:srgbClr val="FFFFFE"/>
                </a:solidFill>
              </a:rPr>
              <a:t>Causal chain: </a:t>
            </a:r>
          </a:p>
          <a:p>
            <a:pPr lvl="1">
              <a:buClr>
                <a:srgbClr val="A5A532"/>
              </a:buClr>
            </a:pPr>
            <a:r>
              <a:rPr lang="en-US" sz="1400" dirty="0">
                <a:solidFill>
                  <a:srgbClr val="FFFFFE"/>
                </a:solidFill>
              </a:rPr>
              <a:t>one effect becomes the cause of a second causation</a:t>
            </a:r>
          </a:p>
          <a:p>
            <a:pPr>
              <a:buClr>
                <a:srgbClr val="A5A532"/>
              </a:buClr>
            </a:pPr>
            <a:r>
              <a:rPr lang="en-US" sz="1600" dirty="0" err="1">
                <a:solidFill>
                  <a:srgbClr val="FFFFFE"/>
                </a:solidFill>
              </a:rPr>
              <a:t>Sorities</a:t>
            </a:r>
            <a:r>
              <a:rPr lang="en-US" sz="1600" dirty="0">
                <a:solidFill>
                  <a:srgbClr val="FFFFFE"/>
                </a:solidFill>
              </a:rPr>
              <a:t>: </a:t>
            </a:r>
          </a:p>
          <a:p>
            <a:pPr lvl="1">
              <a:buClr>
                <a:srgbClr val="A5A532"/>
              </a:buClr>
            </a:pPr>
            <a:r>
              <a:rPr lang="en-US" sz="1400" dirty="0">
                <a:solidFill>
                  <a:srgbClr val="FFFFFE"/>
                </a:solidFill>
              </a:rPr>
              <a:t>the conclusion of one inference becomes the premise to a second inference (uses formal logic)</a:t>
            </a:r>
          </a:p>
          <a:p>
            <a:pPr>
              <a:buClr>
                <a:srgbClr val="A5A532"/>
              </a:buClr>
            </a:pPr>
            <a:r>
              <a:rPr lang="en-US" sz="1600" dirty="0">
                <a:solidFill>
                  <a:srgbClr val="FFFFFE"/>
                </a:solidFill>
              </a:rPr>
              <a:t>Sequence: </a:t>
            </a:r>
          </a:p>
          <a:p>
            <a:pPr lvl="1">
              <a:buClr>
                <a:srgbClr val="A5A532"/>
              </a:buClr>
            </a:pPr>
            <a:r>
              <a:rPr lang="en-US" sz="1400" dirty="0">
                <a:solidFill>
                  <a:srgbClr val="FFFFFE"/>
                </a:solidFill>
              </a:rPr>
              <a:t>division into order of operations when multiple rhetorical choices must be used in order</a:t>
            </a:r>
          </a:p>
          <a:p>
            <a:endParaRPr lang="en-US" sz="1600" dirty="0">
              <a:solidFill>
                <a:srgbClr val="FFFFFE"/>
              </a:solidFill>
            </a:endParaRPr>
          </a:p>
        </p:txBody>
      </p:sp>
      <p:pic>
        <p:nvPicPr>
          <p:cNvPr id="6146" name="Picture 2" descr="Related image"/>
          <p:cNvPicPr>
            <a:picLocks noChangeAspect="1" noChangeArrowheads="1"/>
          </p:cNvPicPr>
          <p:nvPr/>
        </p:nvPicPr>
        <p:blipFill rotWithShape="1">
          <a:blip r:embed="rId2">
            <a:extLst>
              <a:ext uri="{28A0092B-C50C-407E-A947-70E740481C1C}">
                <a14:useLocalDpi xmlns:a14="http://schemas.microsoft.com/office/drawing/2010/main" val="0"/>
              </a:ext>
            </a:extLst>
          </a:blip>
          <a:srcRect l="9743" r="39493"/>
          <a:stretch/>
        </p:blipFill>
        <p:spPr bwMode="auto">
          <a:xfrm>
            <a:off x="7549862" y="227"/>
            <a:ext cx="4641833"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02703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E20A234D-B9A4-4358-82C4-55B27FDC0EF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10" name="Freeform 5">
              <a:extLst>
                <a:ext uri="{FF2B5EF4-FFF2-40B4-BE49-F238E27FC236}">
                  <a16:creationId xmlns:a16="http://schemas.microsoft.com/office/drawing/2014/main" id="{D6AD3151-F96E-4F8D-9B74-990ABE1831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1" name="Freeform 6">
              <a:extLst>
                <a:ext uri="{FF2B5EF4-FFF2-40B4-BE49-F238E27FC236}">
                  <a16:creationId xmlns:a16="http://schemas.microsoft.com/office/drawing/2014/main" id="{B3504A37-677D-4553-961E-C8504E1AD8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 name="Freeform 7">
              <a:extLst>
                <a:ext uri="{FF2B5EF4-FFF2-40B4-BE49-F238E27FC236}">
                  <a16:creationId xmlns:a16="http://schemas.microsoft.com/office/drawing/2014/main" id="{E1A9F12C-7B47-41B8-9DF3-74E2A72558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3" name="Freeform 8">
              <a:extLst>
                <a:ext uri="{FF2B5EF4-FFF2-40B4-BE49-F238E27FC236}">
                  <a16:creationId xmlns:a16="http://schemas.microsoft.com/office/drawing/2014/main" id="{AB64BA4D-764E-43AA-B546-158AAB0F28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 name="Freeform 9">
              <a:extLst>
                <a:ext uri="{FF2B5EF4-FFF2-40B4-BE49-F238E27FC236}">
                  <a16:creationId xmlns:a16="http://schemas.microsoft.com/office/drawing/2014/main" id="{C13AB19E-C06F-42CE-8C07-8BCE182DA9D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5" name="Freeform 10">
              <a:extLst>
                <a:ext uri="{FF2B5EF4-FFF2-40B4-BE49-F238E27FC236}">
                  <a16:creationId xmlns:a16="http://schemas.microsoft.com/office/drawing/2014/main" id="{057D2BFA-CF18-4381-89A7-ED36243463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6" name="Freeform 11">
              <a:extLst>
                <a:ext uri="{FF2B5EF4-FFF2-40B4-BE49-F238E27FC236}">
                  <a16:creationId xmlns:a16="http://schemas.microsoft.com/office/drawing/2014/main" id="{D4C422A6-48B9-4629-8FEF-0AA2FCF8AC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7" name="Freeform 12">
              <a:extLst>
                <a:ext uri="{FF2B5EF4-FFF2-40B4-BE49-F238E27FC236}">
                  <a16:creationId xmlns:a16="http://schemas.microsoft.com/office/drawing/2014/main" id="{44431652-9C96-4555-8585-20ACDFB21A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 name="Freeform 13">
              <a:extLst>
                <a:ext uri="{FF2B5EF4-FFF2-40B4-BE49-F238E27FC236}">
                  <a16:creationId xmlns:a16="http://schemas.microsoft.com/office/drawing/2014/main" id="{BA82E172-9439-4927-ABE2-364FD3AA92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9" name="Freeform 14">
              <a:extLst>
                <a:ext uri="{FF2B5EF4-FFF2-40B4-BE49-F238E27FC236}">
                  <a16:creationId xmlns:a16="http://schemas.microsoft.com/office/drawing/2014/main" id="{9137DE69-451C-4993-8AF3-1DDDD17519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0" name="Freeform 15">
              <a:extLst>
                <a:ext uri="{FF2B5EF4-FFF2-40B4-BE49-F238E27FC236}">
                  <a16:creationId xmlns:a16="http://schemas.microsoft.com/office/drawing/2014/main" id="{430B95C1-206E-4B3D-85F7-10E2EE73C9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1" name="Freeform 16">
              <a:extLst>
                <a:ext uri="{FF2B5EF4-FFF2-40B4-BE49-F238E27FC236}">
                  <a16:creationId xmlns:a16="http://schemas.microsoft.com/office/drawing/2014/main" id="{3D23E2F8-938B-4A52-B35F-94F1331E97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2" name="Freeform 17">
              <a:extLst>
                <a:ext uri="{FF2B5EF4-FFF2-40B4-BE49-F238E27FC236}">
                  <a16:creationId xmlns:a16="http://schemas.microsoft.com/office/drawing/2014/main" id="{A7371A20-A9C7-40DA-BE71-2D23D3F8F4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 name="Freeform 18">
              <a:extLst>
                <a:ext uri="{FF2B5EF4-FFF2-40B4-BE49-F238E27FC236}">
                  <a16:creationId xmlns:a16="http://schemas.microsoft.com/office/drawing/2014/main" id="{AD5A9C0B-2DF6-47B7-B7F4-DC52B46652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19">
              <a:extLst>
                <a:ext uri="{FF2B5EF4-FFF2-40B4-BE49-F238E27FC236}">
                  <a16:creationId xmlns:a16="http://schemas.microsoft.com/office/drawing/2014/main" id="{AA3FFED2-A833-473E-869C-C67C78EF15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20">
              <a:extLst>
                <a:ext uri="{FF2B5EF4-FFF2-40B4-BE49-F238E27FC236}">
                  <a16:creationId xmlns:a16="http://schemas.microsoft.com/office/drawing/2014/main" id="{DD3136B0-EC59-42D1-AED9-1E7B23AE01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21">
              <a:extLst>
                <a:ext uri="{FF2B5EF4-FFF2-40B4-BE49-F238E27FC236}">
                  <a16:creationId xmlns:a16="http://schemas.microsoft.com/office/drawing/2014/main" id="{516A793C-A2AA-409E-9AFD-31EBC99181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7" name="Freeform 22">
              <a:extLst>
                <a:ext uri="{FF2B5EF4-FFF2-40B4-BE49-F238E27FC236}">
                  <a16:creationId xmlns:a16="http://schemas.microsoft.com/office/drawing/2014/main" id="{A91A9330-6EF3-4068-9E05-EFD9E58146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8" name="Freeform 23">
              <a:extLst>
                <a:ext uri="{FF2B5EF4-FFF2-40B4-BE49-F238E27FC236}">
                  <a16:creationId xmlns:a16="http://schemas.microsoft.com/office/drawing/2014/main" id="{363F339A-2F0F-497A-9A97-6E1D4A38AD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30" name="Group 29">
            <a:extLst>
              <a:ext uri="{FF2B5EF4-FFF2-40B4-BE49-F238E27FC236}">
                <a16:creationId xmlns:a16="http://schemas.microsoft.com/office/drawing/2014/main" id="{4BF14AA4-98BB-49F7-8A26-B9611695CB3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669293" y="1186483"/>
            <a:ext cx="8848345" cy="4477933"/>
            <a:chOff x="1669293" y="1186483"/>
            <a:chExt cx="8848345" cy="4477933"/>
          </a:xfrm>
        </p:grpSpPr>
        <p:sp>
          <p:nvSpPr>
            <p:cNvPr id="31" name="Rectangle 30">
              <a:extLst>
                <a:ext uri="{FF2B5EF4-FFF2-40B4-BE49-F238E27FC236}">
                  <a16:creationId xmlns:a16="http://schemas.microsoft.com/office/drawing/2014/main" id="{769B412D-486A-40AE-AD13-012CFC18CD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74042" y="1186483"/>
              <a:ext cx="8843596"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2" name="Isosceles Triangle 31">
              <a:extLst>
                <a:ext uri="{FF2B5EF4-FFF2-40B4-BE49-F238E27FC236}">
                  <a16:creationId xmlns:a16="http://schemas.microsoft.com/office/drawing/2014/main" id="{05FE3073-1BF6-4D01-B519-329470617E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3" name="Rectangle 32">
              <a:extLst>
                <a:ext uri="{FF2B5EF4-FFF2-40B4-BE49-F238E27FC236}">
                  <a16:creationId xmlns:a16="http://schemas.microsoft.com/office/drawing/2014/main" id="{0144938A-7410-4F44-8642-3F1272DED1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69293" y="1991156"/>
              <a:ext cx="8845667"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35" name="Rectangle 34">
            <a:extLst>
              <a:ext uri="{FF2B5EF4-FFF2-40B4-BE49-F238E27FC236}">
                <a16:creationId xmlns:a16="http://schemas.microsoft.com/office/drawing/2014/main" id="{B7FF52F0-41C1-43AB-A827-85DF6A06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6C144995-155B-424A-B9F4-F22B71B70CA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38" name="Freeform 5">
              <a:extLst>
                <a:ext uri="{FF2B5EF4-FFF2-40B4-BE49-F238E27FC236}">
                  <a16:creationId xmlns:a16="http://schemas.microsoft.com/office/drawing/2014/main" id="{8209302C-6060-4E33-B0FF-231E14ABEB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9" name="Freeform 6">
              <a:extLst>
                <a:ext uri="{FF2B5EF4-FFF2-40B4-BE49-F238E27FC236}">
                  <a16:creationId xmlns:a16="http://schemas.microsoft.com/office/drawing/2014/main" id="{1B7CFB76-EC56-4AEC-9C98-2E090DE43F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0" name="Freeform 7">
              <a:extLst>
                <a:ext uri="{FF2B5EF4-FFF2-40B4-BE49-F238E27FC236}">
                  <a16:creationId xmlns:a16="http://schemas.microsoft.com/office/drawing/2014/main" id="{B477DDB4-CCA0-4087-A6A1-A2AAE5021C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1" name="Freeform 8">
              <a:extLst>
                <a:ext uri="{FF2B5EF4-FFF2-40B4-BE49-F238E27FC236}">
                  <a16:creationId xmlns:a16="http://schemas.microsoft.com/office/drawing/2014/main" id="{D6D89F34-3A58-4580-BD09-33277B5DE2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2" name="Freeform 9">
              <a:extLst>
                <a:ext uri="{FF2B5EF4-FFF2-40B4-BE49-F238E27FC236}">
                  <a16:creationId xmlns:a16="http://schemas.microsoft.com/office/drawing/2014/main" id="{B2323A6B-B80D-43C6-9C79-8A543993B59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3" name="Freeform 10">
              <a:extLst>
                <a:ext uri="{FF2B5EF4-FFF2-40B4-BE49-F238E27FC236}">
                  <a16:creationId xmlns:a16="http://schemas.microsoft.com/office/drawing/2014/main" id="{34BF7A9F-A77E-438F-B3C2-963039783E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4" name="Freeform 11">
              <a:extLst>
                <a:ext uri="{FF2B5EF4-FFF2-40B4-BE49-F238E27FC236}">
                  <a16:creationId xmlns:a16="http://schemas.microsoft.com/office/drawing/2014/main" id="{F5EE77F3-F65B-4C01-91EB-3F45576BFA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5" name="Freeform 12">
              <a:extLst>
                <a:ext uri="{FF2B5EF4-FFF2-40B4-BE49-F238E27FC236}">
                  <a16:creationId xmlns:a16="http://schemas.microsoft.com/office/drawing/2014/main" id="{E2A55C6C-6A64-4546-AA40-F2343C11F1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6" name="Freeform 13">
              <a:extLst>
                <a:ext uri="{FF2B5EF4-FFF2-40B4-BE49-F238E27FC236}">
                  <a16:creationId xmlns:a16="http://schemas.microsoft.com/office/drawing/2014/main" id="{BBF96922-FB36-4155-A363-5AB6E60F03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7" name="Freeform 14">
              <a:extLst>
                <a:ext uri="{FF2B5EF4-FFF2-40B4-BE49-F238E27FC236}">
                  <a16:creationId xmlns:a16="http://schemas.microsoft.com/office/drawing/2014/main" id="{5BB8D0CC-3FD6-4257-9B8E-8F6B35BAAF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8" name="Freeform 15">
              <a:extLst>
                <a:ext uri="{FF2B5EF4-FFF2-40B4-BE49-F238E27FC236}">
                  <a16:creationId xmlns:a16="http://schemas.microsoft.com/office/drawing/2014/main" id="{59C16BD8-BDED-4F47-9EF4-B9F466D90B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bg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49" name="Freeform 16">
              <a:extLst>
                <a:ext uri="{FF2B5EF4-FFF2-40B4-BE49-F238E27FC236}">
                  <a16:creationId xmlns:a16="http://schemas.microsoft.com/office/drawing/2014/main" id="{687913F5-87F7-499B-9C9A-DB7687145E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bg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0" name="Freeform 17">
              <a:extLst>
                <a:ext uri="{FF2B5EF4-FFF2-40B4-BE49-F238E27FC236}">
                  <a16:creationId xmlns:a16="http://schemas.microsoft.com/office/drawing/2014/main" id="{C1FC0B82-88DF-42A3-9041-1037C9A76B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8">
              <a:extLst>
                <a:ext uri="{FF2B5EF4-FFF2-40B4-BE49-F238E27FC236}">
                  <a16:creationId xmlns:a16="http://schemas.microsoft.com/office/drawing/2014/main" id="{1C083223-5759-48E1-B3AE-ADF4C165B0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9">
              <a:extLst>
                <a:ext uri="{FF2B5EF4-FFF2-40B4-BE49-F238E27FC236}">
                  <a16:creationId xmlns:a16="http://schemas.microsoft.com/office/drawing/2014/main" id="{A283EA1D-83E3-4469-A48F-58ECE18730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20">
              <a:extLst>
                <a:ext uri="{FF2B5EF4-FFF2-40B4-BE49-F238E27FC236}">
                  <a16:creationId xmlns:a16="http://schemas.microsoft.com/office/drawing/2014/main" id="{9C827C81-2FCC-48CE-947D-120E6924BE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4" name="Freeform 21">
              <a:extLst>
                <a:ext uri="{FF2B5EF4-FFF2-40B4-BE49-F238E27FC236}">
                  <a16:creationId xmlns:a16="http://schemas.microsoft.com/office/drawing/2014/main" id="{FDB65A24-1E0B-4AEF-8973-DCD5417FB7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5" name="Freeform 22">
              <a:extLst>
                <a:ext uri="{FF2B5EF4-FFF2-40B4-BE49-F238E27FC236}">
                  <a16:creationId xmlns:a16="http://schemas.microsoft.com/office/drawing/2014/main" id="{FD07639F-33B8-42B0-8353-70EFD44BA1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56" name="Freeform 23">
              <a:extLst>
                <a:ext uri="{FF2B5EF4-FFF2-40B4-BE49-F238E27FC236}">
                  <a16:creationId xmlns:a16="http://schemas.microsoft.com/office/drawing/2014/main" id="{4C2C74EF-6FD2-4E2D-84EA-33191D52C0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sp>
        <p:nvSpPr>
          <p:cNvPr id="58" name="Rectangle 57">
            <a:extLst>
              <a:ext uri="{FF2B5EF4-FFF2-40B4-BE49-F238E27FC236}">
                <a16:creationId xmlns:a16="http://schemas.microsoft.com/office/drawing/2014/main" id="{49DB63B5-3AC2-4401-94EF-046358A666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5608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1759236" y="1326996"/>
            <a:ext cx="8679915" cy="2965254"/>
          </a:xfrm>
        </p:spPr>
        <p:txBody>
          <a:bodyPr vert="horz" lIns="228600" tIns="228600" rIns="228600" bIns="0" rtlCol="0" anchor="ctr">
            <a:normAutofit/>
          </a:bodyPr>
          <a:lstStyle/>
          <a:p>
            <a:pPr>
              <a:lnSpc>
                <a:spcPct val="80000"/>
              </a:lnSpc>
            </a:pPr>
            <a:r>
              <a:rPr lang="en-US" sz="6700">
                <a:solidFill>
                  <a:schemeClr val="tx1"/>
                </a:solidFill>
              </a:rPr>
              <a:t>These work because they mimic natural ways of thinking about the world</a:t>
            </a:r>
          </a:p>
        </p:txBody>
      </p:sp>
      <p:sp>
        <p:nvSpPr>
          <p:cNvPr id="60" name="Isosceles Triangle 59">
            <a:extLst>
              <a:ext uri="{FF2B5EF4-FFF2-40B4-BE49-F238E27FC236}">
                <a16:creationId xmlns:a16="http://schemas.microsoft.com/office/drawing/2014/main" id="{5BF7DBAF-F0AA-4410-8A08-2579C85088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5892384" y="4560849"/>
            <a:ext cx="407233" cy="351063"/>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Tree>
    <p:extLst>
      <p:ext uri="{BB962C8B-B14F-4D97-AF65-F5344CB8AC3E}">
        <p14:creationId xmlns:p14="http://schemas.microsoft.com/office/powerpoint/2010/main" val="9218614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48B1CB3-CEDB-40F9-92DA-57E1C196AA78}"/>
              </a:ext>
            </a:extLst>
          </p:cNvPr>
          <p:cNvSpPr>
            <a:spLocks noGrp="1"/>
          </p:cNvSpPr>
          <p:nvPr>
            <p:ph type="title"/>
          </p:nvPr>
        </p:nvSpPr>
        <p:spPr>
          <a:xfrm>
            <a:off x="888631" y="2349925"/>
            <a:ext cx="3498979" cy="2456442"/>
          </a:xfrm>
        </p:spPr>
        <p:txBody>
          <a:bodyPr>
            <a:normAutofit/>
          </a:bodyPr>
          <a:lstStyle/>
          <a:p>
            <a:r>
              <a:rPr lang="en-US"/>
              <a:t>KEYWORDS FOR WRITING PATTERNS</a:t>
            </a:r>
          </a:p>
        </p:txBody>
      </p:sp>
      <p:graphicFrame>
        <p:nvGraphicFramePr>
          <p:cNvPr id="7" name="Content Placeholder 4">
            <a:extLst>
              <a:ext uri="{FF2B5EF4-FFF2-40B4-BE49-F238E27FC236}">
                <a16:creationId xmlns:a16="http://schemas.microsoft.com/office/drawing/2014/main" id="{F5827B00-231A-488D-B2DC-DDCA761DBC6D}"/>
              </a:ext>
            </a:extLst>
          </p:cNvPr>
          <p:cNvGraphicFramePr>
            <a:graphicFrameLocks noGrp="1"/>
          </p:cNvGraphicFramePr>
          <p:nvPr>
            <p:ph idx="1"/>
            <p:extLst>
              <p:ext uri="{D42A27DB-BD31-4B8C-83A1-F6EECF244321}">
                <p14:modId xmlns:p14="http://schemas.microsoft.com/office/powerpoint/2010/main" val="2148776099"/>
              </p:ext>
            </p:extLst>
          </p:nvPr>
        </p:nvGraphicFramePr>
        <p:xfrm>
          <a:off x="5574890" y="803186"/>
          <a:ext cx="5821767" cy="528789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2292764"/>
      </p:ext>
    </p:extLst>
  </p:cSld>
  <p:clrMapOvr>
    <a:overrideClrMapping bg1="dk1" tx1="lt1" bg2="dk2" tx2="lt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9831267-5CAE-41B8-A1CC-66FE1628A6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4371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379EE808-85F9-455B-B8F9-FBE90075FBB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13" name="Freeform 5">
              <a:extLst>
                <a:ext uri="{FF2B5EF4-FFF2-40B4-BE49-F238E27FC236}">
                  <a16:creationId xmlns:a16="http://schemas.microsoft.com/office/drawing/2014/main" id="{C89DCC09-ED44-478A-8F79-A02EBAF7A5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 name="Freeform 6">
              <a:extLst>
                <a:ext uri="{FF2B5EF4-FFF2-40B4-BE49-F238E27FC236}">
                  <a16:creationId xmlns:a16="http://schemas.microsoft.com/office/drawing/2014/main" id="{8E2E2454-5C03-4173-B8FE-1AB94658D4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5" name="Freeform 7">
              <a:extLst>
                <a:ext uri="{FF2B5EF4-FFF2-40B4-BE49-F238E27FC236}">
                  <a16:creationId xmlns:a16="http://schemas.microsoft.com/office/drawing/2014/main" id="{2E8C684E-09F3-4317-A7D3-3D18C35931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6" name="Freeform 8">
              <a:extLst>
                <a:ext uri="{FF2B5EF4-FFF2-40B4-BE49-F238E27FC236}">
                  <a16:creationId xmlns:a16="http://schemas.microsoft.com/office/drawing/2014/main" id="{C5505EC4-4943-4963-98E8-69AF3FDF03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7" name="Freeform 9">
              <a:extLst>
                <a:ext uri="{FF2B5EF4-FFF2-40B4-BE49-F238E27FC236}">
                  <a16:creationId xmlns:a16="http://schemas.microsoft.com/office/drawing/2014/main" id="{4562C7B8-8AFB-4DDB-B72F-284990D5C4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8" name="Freeform 10">
              <a:extLst>
                <a:ext uri="{FF2B5EF4-FFF2-40B4-BE49-F238E27FC236}">
                  <a16:creationId xmlns:a16="http://schemas.microsoft.com/office/drawing/2014/main" id="{C3443E48-282C-4250-A466-0EC71FB9E1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9" name="Freeform 11">
              <a:extLst>
                <a:ext uri="{FF2B5EF4-FFF2-40B4-BE49-F238E27FC236}">
                  <a16:creationId xmlns:a16="http://schemas.microsoft.com/office/drawing/2014/main" id="{E1DA5A47-4EF3-4987-A0B2-0D48C03004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 name="Freeform 12">
              <a:extLst>
                <a:ext uri="{FF2B5EF4-FFF2-40B4-BE49-F238E27FC236}">
                  <a16:creationId xmlns:a16="http://schemas.microsoft.com/office/drawing/2014/main" id="{B97C0249-6965-4479-85DD-65D339807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 name="Freeform 13">
              <a:extLst>
                <a:ext uri="{FF2B5EF4-FFF2-40B4-BE49-F238E27FC236}">
                  <a16:creationId xmlns:a16="http://schemas.microsoft.com/office/drawing/2014/main" id="{593CC77F-968A-4E39-A274-8278279149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 name="Freeform 14">
              <a:extLst>
                <a:ext uri="{FF2B5EF4-FFF2-40B4-BE49-F238E27FC236}">
                  <a16:creationId xmlns:a16="http://schemas.microsoft.com/office/drawing/2014/main" id="{1238E5CF-CAEC-4B5C-9DB6-A40F03FB3A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 name="Freeform 15">
              <a:extLst>
                <a:ext uri="{FF2B5EF4-FFF2-40B4-BE49-F238E27FC236}">
                  <a16:creationId xmlns:a16="http://schemas.microsoft.com/office/drawing/2014/main" id="{BBD96636-6E63-4D65-A35C-92653FC483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16">
              <a:extLst>
                <a:ext uri="{FF2B5EF4-FFF2-40B4-BE49-F238E27FC236}">
                  <a16:creationId xmlns:a16="http://schemas.microsoft.com/office/drawing/2014/main" id="{8D56D53D-1432-4D95-B0DD-3799916FD8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17">
              <a:extLst>
                <a:ext uri="{FF2B5EF4-FFF2-40B4-BE49-F238E27FC236}">
                  <a16:creationId xmlns:a16="http://schemas.microsoft.com/office/drawing/2014/main" id="{415107AD-3A21-4847-8F6C-C406292763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18">
              <a:extLst>
                <a:ext uri="{FF2B5EF4-FFF2-40B4-BE49-F238E27FC236}">
                  <a16:creationId xmlns:a16="http://schemas.microsoft.com/office/drawing/2014/main" id="{74B4AC16-93AF-4037-B469-BD1BAB95C9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7" name="Freeform 19">
              <a:extLst>
                <a:ext uri="{FF2B5EF4-FFF2-40B4-BE49-F238E27FC236}">
                  <a16:creationId xmlns:a16="http://schemas.microsoft.com/office/drawing/2014/main" id="{57AEC385-0F84-4743-A483-0E97114463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8" name="Freeform 20">
              <a:extLst>
                <a:ext uri="{FF2B5EF4-FFF2-40B4-BE49-F238E27FC236}">
                  <a16:creationId xmlns:a16="http://schemas.microsoft.com/office/drawing/2014/main" id="{90B47478-85F0-4BCA-9C98-48B633FD5A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9" name="Freeform 21">
              <a:extLst>
                <a:ext uri="{FF2B5EF4-FFF2-40B4-BE49-F238E27FC236}">
                  <a16:creationId xmlns:a16="http://schemas.microsoft.com/office/drawing/2014/main" id="{C8F8E9C6-76DE-42DF-9CD7-B9789CDE15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30" name="Freeform 22">
              <a:extLst>
                <a:ext uri="{FF2B5EF4-FFF2-40B4-BE49-F238E27FC236}">
                  <a16:creationId xmlns:a16="http://schemas.microsoft.com/office/drawing/2014/main" id="{660FFC41-5F89-4B42-913F-7FB1780636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1" name="Freeform 23">
              <a:extLst>
                <a:ext uri="{FF2B5EF4-FFF2-40B4-BE49-F238E27FC236}">
                  <a16:creationId xmlns:a16="http://schemas.microsoft.com/office/drawing/2014/main" id="{1B956442-7A16-4B5B-908F-D69FC0A933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2" name="Freeform 24">
              <a:extLst>
                <a:ext uri="{FF2B5EF4-FFF2-40B4-BE49-F238E27FC236}">
                  <a16:creationId xmlns:a16="http://schemas.microsoft.com/office/drawing/2014/main" id="{B54D797E-632B-4287-907B-A96D2CCBF4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3" name="Freeform 25">
              <a:extLst>
                <a:ext uri="{FF2B5EF4-FFF2-40B4-BE49-F238E27FC236}">
                  <a16:creationId xmlns:a16="http://schemas.microsoft.com/office/drawing/2014/main" id="{BF7D9703-D82B-498D-AA68-475F298FAA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35" name="Group 34">
            <a:extLst>
              <a:ext uri="{FF2B5EF4-FFF2-40B4-BE49-F238E27FC236}">
                <a16:creationId xmlns:a16="http://schemas.microsoft.com/office/drawing/2014/main" id="{F8D580F2-1EDA-4B5F-98EB-EF8F18E9B7C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00144" y="1699589"/>
            <a:ext cx="3674476" cy="3470421"/>
            <a:chOff x="697883" y="1816768"/>
            <a:chExt cx="3674476" cy="3470421"/>
          </a:xfrm>
        </p:grpSpPr>
        <p:sp>
          <p:nvSpPr>
            <p:cNvPr id="36" name="Rectangle 35">
              <a:extLst>
                <a:ext uri="{FF2B5EF4-FFF2-40B4-BE49-F238E27FC236}">
                  <a16:creationId xmlns:a16="http://schemas.microsoft.com/office/drawing/2014/main" id="{E0F2EADF-2A67-482F-B290-DED5172BB6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37" name="Isosceles Triangle 22">
              <a:extLst>
                <a:ext uri="{FF2B5EF4-FFF2-40B4-BE49-F238E27FC236}">
                  <a16:creationId xmlns:a16="http://schemas.microsoft.com/office/drawing/2014/main" id="{39BCFDA0-B04D-4835-A135-02F8969F33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8" name="Rectangle 37">
              <a:extLst>
                <a:ext uri="{FF2B5EF4-FFF2-40B4-BE49-F238E27FC236}">
                  <a16:creationId xmlns:a16="http://schemas.microsoft.com/office/drawing/2014/main" id="{6DD3C0B8-C176-40C2-93F5-670E2BAC7D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4" name="Title 3"/>
          <p:cNvSpPr>
            <a:spLocks noGrp="1"/>
          </p:cNvSpPr>
          <p:nvPr>
            <p:ph type="title"/>
          </p:nvPr>
        </p:nvSpPr>
        <p:spPr>
          <a:xfrm>
            <a:off x="888631" y="2349925"/>
            <a:ext cx="3498979" cy="2456442"/>
          </a:xfrm>
        </p:spPr>
        <p:txBody>
          <a:bodyPr>
            <a:normAutofit/>
          </a:bodyPr>
          <a:lstStyle/>
          <a:p>
            <a:r>
              <a:rPr lang="en-US" dirty="0"/>
              <a:t>Let’s try out one style</a:t>
            </a:r>
          </a:p>
        </p:txBody>
      </p:sp>
      <p:sp>
        <p:nvSpPr>
          <p:cNvPr id="5" name="Content Placeholder 4"/>
          <p:cNvSpPr>
            <a:spLocks noGrp="1"/>
          </p:cNvSpPr>
          <p:nvPr>
            <p:ph idx="1"/>
          </p:nvPr>
        </p:nvSpPr>
        <p:spPr>
          <a:xfrm>
            <a:off x="5118447" y="803186"/>
            <a:ext cx="6281873" cy="5248622"/>
          </a:xfrm>
        </p:spPr>
        <p:txBody>
          <a:bodyPr>
            <a:normAutofit/>
          </a:bodyPr>
          <a:lstStyle/>
          <a:p>
            <a:pPr marL="342900" indent="-342900">
              <a:buFont typeface="+mj-lt"/>
              <a:buAutoNum type="arabicPeriod"/>
            </a:pPr>
            <a:r>
              <a:rPr lang="en-US" dirty="0"/>
              <a:t>Think for a moment about a few topics you care about</a:t>
            </a:r>
          </a:p>
          <a:p>
            <a:pPr lvl="1"/>
            <a:r>
              <a:rPr lang="en-US" dirty="0"/>
              <a:t>List at least 5 topics</a:t>
            </a:r>
          </a:p>
          <a:p>
            <a:pPr marL="342900" indent="-342900">
              <a:buFont typeface="+mj-lt"/>
              <a:buAutoNum type="arabicPeriod"/>
            </a:pPr>
            <a:r>
              <a:rPr lang="en-US" dirty="0"/>
              <a:t>Select one of those topics and fill in the following sentences:</a:t>
            </a:r>
          </a:p>
          <a:p>
            <a:pPr lvl="1"/>
            <a:r>
              <a:rPr lang="en-US" dirty="0"/>
              <a:t>What most people believe about [topic] is …..</a:t>
            </a:r>
          </a:p>
          <a:p>
            <a:pPr lvl="1"/>
            <a:r>
              <a:rPr lang="en-US" dirty="0"/>
              <a:t>Which makes sense, because at first glance….</a:t>
            </a:r>
          </a:p>
          <a:p>
            <a:pPr lvl="1"/>
            <a:r>
              <a:rPr lang="en-US" dirty="0"/>
              <a:t>However, with a closer look at [topic]….</a:t>
            </a:r>
          </a:p>
          <a:p>
            <a:pPr marL="342900" indent="-342900">
              <a:buFont typeface="+mj-lt"/>
              <a:buAutoNum type="arabicPeriod"/>
            </a:pPr>
            <a:r>
              <a:rPr lang="en-US" dirty="0"/>
              <a:t>You </a:t>
            </a:r>
            <a:r>
              <a:rPr lang="en-US" i="1" dirty="0"/>
              <a:t>could</a:t>
            </a:r>
            <a:r>
              <a:rPr lang="en-US" dirty="0"/>
              <a:t> use this structure to develop your essay into three majors parts</a:t>
            </a:r>
          </a:p>
          <a:p>
            <a:pPr lvl="1"/>
            <a:r>
              <a:rPr lang="en-US" dirty="0"/>
              <a:t>However, using the previous list, identify a few other rhetorical strategies that might help you prove your specific point about your topic. </a:t>
            </a:r>
          </a:p>
        </p:txBody>
      </p:sp>
    </p:spTree>
    <p:extLst>
      <p:ext uri="{BB962C8B-B14F-4D97-AF65-F5344CB8AC3E}">
        <p14:creationId xmlns:p14="http://schemas.microsoft.com/office/powerpoint/2010/main" val="3015539138"/>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fade">
                                      <p:cBhvr>
                                        <p:cTn id="10" dur="500"/>
                                        <p:tgtEl>
                                          <p:spTgt spid="5">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fade">
                                      <p:cBhvr>
                                        <p:cTn id="15" dur="500"/>
                                        <p:tgtEl>
                                          <p:spTgt spid="5">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
                                            <p:txEl>
                                              <p:pRg st="3" end="3"/>
                                            </p:txEl>
                                          </p:spTgt>
                                        </p:tgtEl>
                                        <p:attrNameLst>
                                          <p:attrName>style.visibility</p:attrName>
                                        </p:attrNameLst>
                                      </p:cBhvr>
                                      <p:to>
                                        <p:strVal val="visible"/>
                                      </p:to>
                                    </p:set>
                                    <p:animEffect transition="in" filter="fade">
                                      <p:cBhvr>
                                        <p:cTn id="18" dur="500"/>
                                        <p:tgtEl>
                                          <p:spTgt spid="5">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animEffect transition="in" filter="fade">
                                      <p:cBhvr>
                                        <p:cTn id="21" dur="500"/>
                                        <p:tgtEl>
                                          <p:spTgt spid="5">
                                            <p:txEl>
                                              <p:pRg st="4" end="4"/>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5">
                                            <p:txEl>
                                              <p:pRg st="5" end="5"/>
                                            </p:txEl>
                                          </p:spTgt>
                                        </p:tgtEl>
                                        <p:attrNameLst>
                                          <p:attrName>style.visibility</p:attrName>
                                        </p:attrNameLst>
                                      </p:cBhvr>
                                      <p:to>
                                        <p:strVal val="visible"/>
                                      </p:to>
                                    </p:set>
                                    <p:animEffect transition="in" filter="fade">
                                      <p:cBhvr>
                                        <p:cTn id="24" dur="500"/>
                                        <p:tgtEl>
                                          <p:spTgt spid="5">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5">
                                            <p:txEl>
                                              <p:pRg st="6" end="6"/>
                                            </p:txEl>
                                          </p:spTgt>
                                        </p:tgtEl>
                                        <p:attrNameLst>
                                          <p:attrName>style.visibility</p:attrName>
                                        </p:attrNameLst>
                                      </p:cBhvr>
                                      <p:to>
                                        <p:strVal val="visible"/>
                                      </p:to>
                                    </p:set>
                                    <p:animEffect transition="in" filter="fade">
                                      <p:cBhvr>
                                        <p:cTn id="29" dur="500"/>
                                        <p:tgtEl>
                                          <p:spTgt spid="5">
                                            <p:txEl>
                                              <p:pRg st="6" end="6"/>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5">
                                            <p:txEl>
                                              <p:pRg st="7" end="7"/>
                                            </p:txEl>
                                          </p:spTgt>
                                        </p:tgtEl>
                                        <p:attrNameLst>
                                          <p:attrName>style.visibility</p:attrName>
                                        </p:attrNameLst>
                                      </p:cBhvr>
                                      <p:to>
                                        <p:strVal val="visible"/>
                                      </p:to>
                                    </p:set>
                                    <p:animEffect transition="in" filter="fade">
                                      <p:cBhvr>
                                        <p:cTn id="32" dur="5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a:t>Ultimately, no writing style is satisfied by the 5-paragraph essay form</a:t>
            </a:r>
          </a:p>
        </p:txBody>
      </p:sp>
      <p:sp>
        <p:nvSpPr>
          <p:cNvPr id="5" name="Text Placeholder 4"/>
          <p:cNvSpPr>
            <a:spLocks noGrp="1"/>
          </p:cNvSpPr>
          <p:nvPr>
            <p:ph idx="1"/>
          </p:nvPr>
        </p:nvSpPr>
        <p:spPr/>
        <p:txBody>
          <a:bodyPr/>
          <a:lstStyle/>
          <a:p>
            <a:r>
              <a:rPr lang="en-US" dirty="0"/>
              <a:t>Except essays which require five paragraph structure</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20230" y="1915070"/>
            <a:ext cx="3657917" cy="4005419"/>
          </a:xfrm>
          <a:prstGeom prst="rect">
            <a:avLst/>
          </a:prstGeom>
        </p:spPr>
      </p:pic>
    </p:spTree>
    <p:extLst>
      <p:ext uri="{BB962C8B-B14F-4D97-AF65-F5344CB8AC3E}">
        <p14:creationId xmlns:p14="http://schemas.microsoft.com/office/powerpoint/2010/main" val="16418350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40F2DE27-1297-4129-8109-8A8F621F60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EE3576CE-E327-4733-A289-BEFB35F754E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15" name="Freeform 5">
              <a:extLst>
                <a:ext uri="{FF2B5EF4-FFF2-40B4-BE49-F238E27FC236}">
                  <a16:creationId xmlns:a16="http://schemas.microsoft.com/office/drawing/2014/main" id="{EF2E2475-8B34-4000-B8B4-D1C0480EACA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306513" y="0"/>
              <a:ext cx="3862388" cy="6843713"/>
            </a:xfrm>
            <a:custGeom>
              <a:avLst/>
              <a:gdLst>
                <a:gd name="T0" fmla="*/ 813 w 813"/>
                <a:gd name="T1" fmla="*/ 0 h 1440"/>
                <a:gd name="T2" fmla="*/ 435 w 813"/>
                <a:gd name="T3" fmla="*/ 1440 h 1440"/>
              </a:gdLst>
              <a:ahLst/>
              <a:cxnLst>
                <a:cxn ang="0">
                  <a:pos x="T0" y="T1"/>
                </a:cxn>
                <a:cxn ang="0">
                  <a:pos x="T2" y="T3"/>
                </a:cxn>
              </a:cxnLst>
              <a:rect l="0" t="0" r="r" b="b"/>
              <a:pathLst>
                <a:path w="813" h="1440">
                  <a:moveTo>
                    <a:pt x="813" y="0"/>
                  </a:moveTo>
                  <a:cubicBezTo>
                    <a:pt x="331" y="221"/>
                    <a:pt x="0" y="1039"/>
                    <a:pt x="435"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Freeform 6">
              <a:extLst>
                <a:ext uri="{FF2B5EF4-FFF2-40B4-BE49-F238E27FC236}">
                  <a16:creationId xmlns:a16="http://schemas.microsoft.com/office/drawing/2014/main" id="{AFF0158B-67CA-4E5D-82E9-032946005C8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26725" y="9525"/>
              <a:ext cx="1539875" cy="555625"/>
            </a:xfrm>
            <a:custGeom>
              <a:avLst/>
              <a:gdLst>
                <a:gd name="T0" fmla="*/ 324 w 324"/>
                <a:gd name="T1" fmla="*/ 117 h 117"/>
                <a:gd name="T2" fmla="*/ 0 w 324"/>
                <a:gd name="T3" fmla="*/ 0 h 117"/>
              </a:gdLst>
              <a:ahLst/>
              <a:cxnLst>
                <a:cxn ang="0">
                  <a:pos x="T0" y="T1"/>
                </a:cxn>
                <a:cxn ang="0">
                  <a:pos x="T2" y="T3"/>
                </a:cxn>
              </a:cxnLst>
              <a:rect l="0" t="0" r="r" b="b"/>
              <a:pathLst>
                <a:path w="324" h="117">
                  <a:moveTo>
                    <a:pt x="324" y="117"/>
                  </a:moveTo>
                  <a:cubicBezTo>
                    <a:pt x="223" y="64"/>
                    <a:pt x="107" y="28"/>
                    <a:pt x="0"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Freeform 7">
              <a:extLst>
                <a:ext uri="{FF2B5EF4-FFF2-40B4-BE49-F238E27FC236}">
                  <a16:creationId xmlns:a16="http://schemas.microsoft.com/office/drawing/2014/main" id="{E791B238-571A-4C82-9B16-63D94A891B8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247313" y="5013325"/>
              <a:ext cx="1919288" cy="1830388"/>
            </a:xfrm>
            <a:custGeom>
              <a:avLst/>
              <a:gdLst>
                <a:gd name="T0" fmla="*/ 0 w 404"/>
                <a:gd name="T1" fmla="*/ 385 h 385"/>
                <a:gd name="T2" fmla="*/ 404 w 404"/>
                <a:gd name="T3" fmla="*/ 0 h 385"/>
              </a:gdLst>
              <a:ahLst/>
              <a:cxnLst>
                <a:cxn ang="0">
                  <a:pos x="T0" y="T1"/>
                </a:cxn>
                <a:cxn ang="0">
                  <a:pos x="T2" y="T3"/>
                </a:cxn>
              </a:cxnLst>
              <a:rect l="0" t="0" r="r" b="b"/>
              <a:pathLst>
                <a:path w="404" h="385">
                  <a:moveTo>
                    <a:pt x="0" y="385"/>
                  </a:moveTo>
                  <a:cubicBezTo>
                    <a:pt x="146" y="272"/>
                    <a:pt x="285" y="142"/>
                    <a:pt x="404"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 name="Freeform 8">
              <a:extLst>
                <a:ext uri="{FF2B5EF4-FFF2-40B4-BE49-F238E27FC236}">
                  <a16:creationId xmlns:a16="http://schemas.microsoft.com/office/drawing/2014/main" id="{70F10DD1-A998-4B23-8C15-31B7FD35E93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775" y="0"/>
              <a:ext cx="3676650" cy="6843713"/>
            </a:xfrm>
            <a:custGeom>
              <a:avLst/>
              <a:gdLst>
                <a:gd name="T0" fmla="*/ 774 w 774"/>
                <a:gd name="T1" fmla="*/ 0 h 1440"/>
                <a:gd name="T2" fmla="*/ 411 w 774"/>
                <a:gd name="T3" fmla="*/ 1440 h 1440"/>
              </a:gdLst>
              <a:ahLst/>
              <a:cxnLst>
                <a:cxn ang="0">
                  <a:pos x="T0" y="T1"/>
                </a:cxn>
                <a:cxn ang="0">
                  <a:pos x="T2" y="T3"/>
                </a:cxn>
              </a:cxnLst>
              <a:rect l="0" t="0" r="r" b="b"/>
              <a:pathLst>
                <a:path w="774" h="1440">
                  <a:moveTo>
                    <a:pt x="774" y="0"/>
                  </a:moveTo>
                  <a:cubicBezTo>
                    <a:pt x="312" y="240"/>
                    <a:pt x="0" y="1034"/>
                    <a:pt x="411" y="1440"/>
                  </a:cubicBezTo>
                </a:path>
              </a:pathLst>
            </a:custGeom>
            <a:noFill/>
            <a:ln w="9525" cap="flat">
              <a:solidFill>
                <a:schemeClr val="tx1">
                  <a:alpha val="15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 name="Freeform 9">
              <a:extLst>
                <a:ext uri="{FF2B5EF4-FFF2-40B4-BE49-F238E27FC236}">
                  <a16:creationId xmlns:a16="http://schemas.microsoft.com/office/drawing/2014/main" id="{AE6BBC61-DC1C-44DA-9B00-6F69CE21D8E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2988" y="9525"/>
              <a:ext cx="963613" cy="366713"/>
            </a:xfrm>
            <a:custGeom>
              <a:avLst/>
              <a:gdLst>
                <a:gd name="T0" fmla="*/ 203 w 203"/>
                <a:gd name="T1" fmla="*/ 77 h 77"/>
                <a:gd name="T2" fmla="*/ 0 w 203"/>
                <a:gd name="T3" fmla="*/ 0 h 77"/>
              </a:gdLst>
              <a:ahLst/>
              <a:cxnLst>
                <a:cxn ang="0">
                  <a:pos x="T0" y="T1"/>
                </a:cxn>
                <a:cxn ang="0">
                  <a:pos x="T2" y="T3"/>
                </a:cxn>
              </a:cxnLst>
              <a:rect l="0" t="0" r="r" b="b"/>
              <a:pathLst>
                <a:path w="203" h="77">
                  <a:moveTo>
                    <a:pt x="203" y="77"/>
                  </a:moveTo>
                  <a:cubicBezTo>
                    <a:pt x="138" y="46"/>
                    <a:pt x="68" y="21"/>
                    <a:pt x="0" y="0"/>
                  </a:cubicBezTo>
                </a:path>
              </a:pathLst>
            </a:custGeom>
            <a:noFill/>
            <a:ln w="9525" cap="flat">
              <a:solidFill>
                <a:schemeClr val="tx1">
                  <a:alpha val="15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 name="Freeform 10">
              <a:extLst>
                <a:ext uri="{FF2B5EF4-FFF2-40B4-BE49-F238E27FC236}">
                  <a16:creationId xmlns:a16="http://schemas.microsoft.com/office/drawing/2014/main" id="{906CAA79-7669-426E-AB78-3E141D4751E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494963" y="5275263"/>
              <a:ext cx="1666875" cy="1577975"/>
            </a:xfrm>
            <a:custGeom>
              <a:avLst/>
              <a:gdLst>
                <a:gd name="T0" fmla="*/ 0 w 351"/>
                <a:gd name="T1" fmla="*/ 332 h 332"/>
                <a:gd name="T2" fmla="*/ 351 w 351"/>
                <a:gd name="T3" fmla="*/ 0 h 332"/>
              </a:gdLst>
              <a:ahLst/>
              <a:cxnLst>
                <a:cxn ang="0">
                  <a:pos x="T0" y="T1"/>
                </a:cxn>
                <a:cxn ang="0">
                  <a:pos x="T2" y="T3"/>
                </a:cxn>
              </a:cxnLst>
              <a:rect l="0" t="0" r="r" b="b"/>
              <a:pathLst>
                <a:path w="351" h="332">
                  <a:moveTo>
                    <a:pt x="0" y="332"/>
                  </a:moveTo>
                  <a:cubicBezTo>
                    <a:pt x="125" y="232"/>
                    <a:pt x="245" y="121"/>
                    <a:pt x="351" y="0"/>
                  </a:cubicBezTo>
                </a:path>
              </a:pathLst>
            </a:custGeom>
            <a:noFill/>
            <a:ln w="9525" cap="flat">
              <a:solidFill>
                <a:schemeClr val="tx1">
                  <a:alpha val="15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 name="Freeform 11">
              <a:extLst>
                <a:ext uri="{FF2B5EF4-FFF2-40B4-BE49-F238E27FC236}">
                  <a16:creationId xmlns:a16="http://schemas.microsoft.com/office/drawing/2014/main" id="{DA6EE275-29A0-4962-AFA6-FAD32DF50FD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621088" cy="6843713"/>
            </a:xfrm>
            <a:custGeom>
              <a:avLst/>
              <a:gdLst>
                <a:gd name="T0" fmla="*/ 762 w 762"/>
                <a:gd name="T1" fmla="*/ 0 h 1440"/>
                <a:gd name="T2" fmla="*/ 403 w 762"/>
                <a:gd name="T3" fmla="*/ 1440 h 1440"/>
              </a:gdLst>
              <a:ahLst/>
              <a:cxnLst>
                <a:cxn ang="0">
                  <a:pos x="T0" y="T1"/>
                </a:cxn>
                <a:cxn ang="0">
                  <a:pos x="T2" y="T3"/>
                </a:cxn>
              </a:cxnLst>
              <a:rect l="0" t="0" r="r" b="b"/>
              <a:pathLst>
                <a:path w="762" h="1440">
                  <a:moveTo>
                    <a:pt x="762" y="0"/>
                  </a:moveTo>
                  <a:cubicBezTo>
                    <a:pt x="308" y="245"/>
                    <a:pt x="0" y="1033"/>
                    <a:pt x="403"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 name="Freeform 12">
              <a:extLst>
                <a:ext uri="{FF2B5EF4-FFF2-40B4-BE49-F238E27FC236}">
                  <a16:creationId xmlns:a16="http://schemas.microsoft.com/office/drawing/2014/main" id="{2274EE13-0D62-4489-9B61-C616736FA18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501438" y="9525"/>
              <a:ext cx="665163" cy="257175"/>
            </a:xfrm>
            <a:custGeom>
              <a:avLst/>
              <a:gdLst>
                <a:gd name="T0" fmla="*/ 140 w 140"/>
                <a:gd name="T1" fmla="*/ 54 h 54"/>
                <a:gd name="T2" fmla="*/ 0 w 140"/>
                <a:gd name="T3" fmla="*/ 0 h 54"/>
              </a:gdLst>
              <a:ahLst/>
              <a:cxnLst>
                <a:cxn ang="0">
                  <a:pos x="T0" y="T1"/>
                </a:cxn>
                <a:cxn ang="0">
                  <a:pos x="T2" y="T3"/>
                </a:cxn>
              </a:cxnLst>
              <a:rect l="0" t="0" r="r" b="b"/>
              <a:pathLst>
                <a:path w="140" h="54">
                  <a:moveTo>
                    <a:pt x="140" y="54"/>
                  </a:moveTo>
                  <a:cubicBezTo>
                    <a:pt x="95" y="34"/>
                    <a:pt x="48" y="16"/>
                    <a:pt x="0"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 name="Freeform 13">
              <a:extLst>
                <a:ext uri="{FF2B5EF4-FFF2-40B4-BE49-F238E27FC236}">
                  <a16:creationId xmlns:a16="http://schemas.microsoft.com/office/drawing/2014/main" id="{471730B6-C7FB-45ED-BCC5-40FD45BF260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41013" y="5408613"/>
              <a:ext cx="1525588" cy="1435100"/>
            </a:xfrm>
            <a:custGeom>
              <a:avLst/>
              <a:gdLst>
                <a:gd name="T0" fmla="*/ 0 w 321"/>
                <a:gd name="T1" fmla="*/ 302 h 302"/>
                <a:gd name="T2" fmla="*/ 321 w 321"/>
                <a:gd name="T3" fmla="*/ 0 h 302"/>
              </a:gdLst>
              <a:ahLst/>
              <a:cxnLst>
                <a:cxn ang="0">
                  <a:pos x="T0" y="T1"/>
                </a:cxn>
                <a:cxn ang="0">
                  <a:pos x="T2" y="T3"/>
                </a:cxn>
              </a:cxnLst>
              <a:rect l="0" t="0" r="r" b="b"/>
              <a:pathLst>
                <a:path w="321" h="302">
                  <a:moveTo>
                    <a:pt x="0" y="302"/>
                  </a:moveTo>
                  <a:cubicBezTo>
                    <a:pt x="114" y="210"/>
                    <a:pt x="223" y="109"/>
                    <a:pt x="321"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 name="Freeform 14">
              <a:extLst>
                <a:ext uri="{FF2B5EF4-FFF2-40B4-BE49-F238E27FC236}">
                  <a16:creationId xmlns:a16="http://schemas.microsoft.com/office/drawing/2014/main" id="{D6FE80FB-C4EF-4D79-9559-D63549F146C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244850" cy="6843713"/>
            </a:xfrm>
            <a:custGeom>
              <a:avLst/>
              <a:gdLst>
                <a:gd name="T0" fmla="*/ 683 w 683"/>
                <a:gd name="T1" fmla="*/ 0 h 1440"/>
                <a:gd name="T2" fmla="*/ 355 w 683"/>
                <a:gd name="T3" fmla="*/ 1440 h 1440"/>
              </a:gdLst>
              <a:ahLst/>
              <a:cxnLst>
                <a:cxn ang="0">
                  <a:pos x="T0" y="T1"/>
                </a:cxn>
                <a:cxn ang="0">
                  <a:pos x="T2" y="T3"/>
                </a:cxn>
              </a:cxnLst>
              <a:rect l="0" t="0" r="r" b="b"/>
              <a:pathLst>
                <a:path w="683" h="1440">
                  <a:moveTo>
                    <a:pt x="683" y="0"/>
                  </a:moveTo>
                  <a:cubicBezTo>
                    <a:pt x="258" y="256"/>
                    <a:pt x="0" y="1041"/>
                    <a:pt x="355"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 name="Freeform 15">
              <a:extLst>
                <a:ext uri="{FF2B5EF4-FFF2-40B4-BE49-F238E27FC236}">
                  <a16:creationId xmlns:a16="http://schemas.microsoft.com/office/drawing/2014/main" id="{C9CBAF19-21AE-40E8-8965-D5E6042F250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802938" y="5518150"/>
              <a:ext cx="1363663" cy="1325563"/>
            </a:xfrm>
            <a:custGeom>
              <a:avLst/>
              <a:gdLst>
                <a:gd name="T0" fmla="*/ 0 w 287"/>
                <a:gd name="T1" fmla="*/ 279 h 279"/>
                <a:gd name="T2" fmla="*/ 287 w 287"/>
                <a:gd name="T3" fmla="*/ 0 h 279"/>
              </a:gdLst>
              <a:ahLst/>
              <a:cxnLst>
                <a:cxn ang="0">
                  <a:pos x="T0" y="T1"/>
                </a:cxn>
                <a:cxn ang="0">
                  <a:pos x="T2" y="T3"/>
                </a:cxn>
              </a:cxnLst>
              <a:rect l="0" t="0" r="r" b="b"/>
              <a:pathLst>
                <a:path w="287" h="279">
                  <a:moveTo>
                    <a:pt x="0" y="279"/>
                  </a:moveTo>
                  <a:cubicBezTo>
                    <a:pt x="101" y="193"/>
                    <a:pt x="198" y="100"/>
                    <a:pt x="287"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 name="Freeform 16">
              <a:extLst>
                <a:ext uri="{FF2B5EF4-FFF2-40B4-BE49-F238E27FC236}">
                  <a16:creationId xmlns:a16="http://schemas.microsoft.com/office/drawing/2014/main" id="{EBA99019-E134-4FD1-9B9C-5F2DCAAA981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89000" y="0"/>
              <a:ext cx="3230563" cy="6843713"/>
            </a:xfrm>
            <a:custGeom>
              <a:avLst/>
              <a:gdLst>
                <a:gd name="T0" fmla="*/ 680 w 680"/>
                <a:gd name="T1" fmla="*/ 0 h 1440"/>
                <a:gd name="T2" fmla="*/ 337 w 680"/>
                <a:gd name="T3" fmla="*/ 1440 h 1440"/>
              </a:gdLst>
              <a:ahLst/>
              <a:cxnLst>
                <a:cxn ang="0">
                  <a:pos x="T0" y="T1"/>
                </a:cxn>
                <a:cxn ang="0">
                  <a:pos x="T2" y="T3"/>
                </a:cxn>
              </a:cxnLst>
              <a:rect l="0" t="0" r="r" b="b"/>
              <a:pathLst>
                <a:path w="680" h="1440">
                  <a:moveTo>
                    <a:pt x="680" y="0"/>
                  </a:moveTo>
                  <a:cubicBezTo>
                    <a:pt x="257" y="265"/>
                    <a:pt x="0" y="1026"/>
                    <a:pt x="337"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 name="Freeform 17">
              <a:extLst>
                <a:ext uri="{FF2B5EF4-FFF2-40B4-BE49-F238E27FC236}">
                  <a16:creationId xmlns:a16="http://schemas.microsoft.com/office/drawing/2014/main" id="{00B654CA-DF8B-44BB-BF62-5B028D52222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79150" y="5694363"/>
              <a:ext cx="1187450" cy="1149350"/>
            </a:xfrm>
            <a:custGeom>
              <a:avLst/>
              <a:gdLst>
                <a:gd name="T0" fmla="*/ 0 w 250"/>
                <a:gd name="T1" fmla="*/ 242 h 242"/>
                <a:gd name="T2" fmla="*/ 250 w 250"/>
                <a:gd name="T3" fmla="*/ 0 h 242"/>
              </a:gdLst>
              <a:ahLst/>
              <a:cxnLst>
                <a:cxn ang="0">
                  <a:pos x="T0" y="T1"/>
                </a:cxn>
                <a:cxn ang="0">
                  <a:pos x="T2" y="T3"/>
                </a:cxn>
              </a:cxnLst>
              <a:rect l="0" t="0" r="r" b="b"/>
              <a:pathLst>
                <a:path w="250" h="242">
                  <a:moveTo>
                    <a:pt x="0" y="242"/>
                  </a:moveTo>
                  <a:cubicBezTo>
                    <a:pt x="88" y="166"/>
                    <a:pt x="172" y="85"/>
                    <a:pt x="250"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 name="Freeform 18">
              <a:extLst>
                <a:ext uri="{FF2B5EF4-FFF2-40B4-BE49-F238E27FC236}">
                  <a16:creationId xmlns:a16="http://schemas.microsoft.com/office/drawing/2014/main" id="{32411C03-987B-42CB-833D-E31A2790100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84188" y="0"/>
              <a:ext cx="3421063" cy="6843713"/>
            </a:xfrm>
            <a:custGeom>
              <a:avLst/>
              <a:gdLst>
                <a:gd name="T0" fmla="*/ 720 w 720"/>
                <a:gd name="T1" fmla="*/ 0 h 1440"/>
                <a:gd name="T2" fmla="*/ 362 w 720"/>
                <a:gd name="T3" fmla="*/ 1440 h 1440"/>
              </a:gdLst>
              <a:ahLst/>
              <a:cxnLst>
                <a:cxn ang="0">
                  <a:pos x="T0" y="T1"/>
                </a:cxn>
                <a:cxn ang="0">
                  <a:pos x="T2" y="T3"/>
                </a:cxn>
              </a:cxnLst>
              <a:rect l="0" t="0" r="r" b="b"/>
              <a:pathLst>
                <a:path w="720" h="1440">
                  <a:moveTo>
                    <a:pt x="720" y="0"/>
                  </a:moveTo>
                  <a:cubicBezTo>
                    <a:pt x="316" y="282"/>
                    <a:pt x="0" y="1018"/>
                    <a:pt x="362"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 name="Freeform 19">
              <a:extLst>
                <a:ext uri="{FF2B5EF4-FFF2-40B4-BE49-F238E27FC236}">
                  <a16:creationId xmlns:a16="http://schemas.microsoft.com/office/drawing/2014/main" id="{5F9F126A-997B-4B39-8984-6563BA5D7F8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87125" y="6049963"/>
              <a:ext cx="879475" cy="793750"/>
            </a:xfrm>
            <a:custGeom>
              <a:avLst/>
              <a:gdLst>
                <a:gd name="T0" fmla="*/ 0 w 185"/>
                <a:gd name="T1" fmla="*/ 167 h 167"/>
                <a:gd name="T2" fmla="*/ 185 w 185"/>
                <a:gd name="T3" fmla="*/ 0 h 167"/>
              </a:gdLst>
              <a:ahLst/>
              <a:cxnLst>
                <a:cxn ang="0">
                  <a:pos x="T0" y="T1"/>
                </a:cxn>
                <a:cxn ang="0">
                  <a:pos x="T2" y="T3"/>
                </a:cxn>
              </a:cxnLst>
              <a:rect l="0" t="0" r="r" b="b"/>
              <a:pathLst>
                <a:path w="185" h="167">
                  <a:moveTo>
                    <a:pt x="0" y="167"/>
                  </a:moveTo>
                  <a:cubicBezTo>
                    <a:pt x="63" y="114"/>
                    <a:pt x="125" y="58"/>
                    <a:pt x="185"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 name="Freeform 20">
              <a:extLst>
                <a:ext uri="{FF2B5EF4-FFF2-40B4-BE49-F238E27FC236}">
                  <a16:creationId xmlns:a16="http://schemas.microsoft.com/office/drawing/2014/main" id="{49617DFE-E17F-4F67-9D22-C4197939219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98488" y="0"/>
              <a:ext cx="2717800" cy="6843713"/>
            </a:xfrm>
            <a:custGeom>
              <a:avLst/>
              <a:gdLst>
                <a:gd name="T0" fmla="*/ 572 w 572"/>
                <a:gd name="T1" fmla="*/ 0 h 1440"/>
                <a:gd name="T2" fmla="*/ 164 w 572"/>
                <a:gd name="T3" fmla="*/ 1440 h 1440"/>
              </a:gdLst>
              <a:ahLst/>
              <a:cxnLst>
                <a:cxn ang="0">
                  <a:pos x="T0" y="T1"/>
                </a:cxn>
                <a:cxn ang="0">
                  <a:pos x="T2" y="T3"/>
                </a:cxn>
              </a:cxnLst>
              <a:rect l="0" t="0" r="r" b="b"/>
              <a:pathLst>
                <a:path w="572" h="1440">
                  <a:moveTo>
                    <a:pt x="572" y="0"/>
                  </a:moveTo>
                  <a:cubicBezTo>
                    <a:pt x="213" y="320"/>
                    <a:pt x="0" y="979"/>
                    <a:pt x="164" y="1440"/>
                  </a:cubicBezTo>
                </a:path>
              </a:pathLst>
            </a:custGeom>
            <a:noFill/>
            <a:ln w="12700" cap="flat">
              <a:solidFill>
                <a:schemeClr val="tx1">
                  <a:alpha val="15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 name="Freeform 21">
              <a:extLst>
                <a:ext uri="{FF2B5EF4-FFF2-40B4-BE49-F238E27FC236}">
                  <a16:creationId xmlns:a16="http://schemas.microsoft.com/office/drawing/2014/main" id="{E5441641-3AA6-42CE-8E3B-D39246DDE44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61938" y="0"/>
              <a:ext cx="2944813" cy="6843713"/>
            </a:xfrm>
            <a:custGeom>
              <a:avLst/>
              <a:gdLst>
                <a:gd name="T0" fmla="*/ 620 w 620"/>
                <a:gd name="T1" fmla="*/ 0 h 1440"/>
                <a:gd name="T2" fmla="*/ 186 w 620"/>
                <a:gd name="T3" fmla="*/ 1440 h 1440"/>
              </a:gdLst>
              <a:ahLst/>
              <a:cxnLst>
                <a:cxn ang="0">
                  <a:pos x="T0" y="T1"/>
                </a:cxn>
                <a:cxn ang="0">
                  <a:pos x="T2" y="T3"/>
                </a:cxn>
              </a:cxnLst>
              <a:rect l="0" t="0" r="r" b="b"/>
              <a:pathLst>
                <a:path w="620" h="1440">
                  <a:moveTo>
                    <a:pt x="620" y="0"/>
                  </a:moveTo>
                  <a:cubicBezTo>
                    <a:pt x="248" y="325"/>
                    <a:pt x="0" y="960"/>
                    <a:pt x="186" y="1440"/>
                  </a:cubicBezTo>
                </a:path>
              </a:pathLst>
            </a:custGeom>
            <a:noFill/>
            <a:ln w="9525" cap="flat">
              <a:solidFill>
                <a:schemeClr val="tx1">
                  <a:alpha val="15000"/>
                </a:schemeClr>
              </a:solidFill>
              <a:prstDash val="lg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 name="Freeform 22">
              <a:extLst>
                <a:ext uri="{FF2B5EF4-FFF2-40B4-BE49-F238E27FC236}">
                  <a16:creationId xmlns:a16="http://schemas.microsoft.com/office/drawing/2014/main" id="{6A578EBB-B60C-404B-B968-F9D46DC8BFD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17513" y="0"/>
              <a:ext cx="2403475" cy="6843713"/>
            </a:xfrm>
            <a:custGeom>
              <a:avLst/>
              <a:gdLst>
                <a:gd name="T0" fmla="*/ 506 w 506"/>
                <a:gd name="T1" fmla="*/ 0 h 1440"/>
                <a:gd name="T2" fmla="*/ 171 w 506"/>
                <a:gd name="T3" fmla="*/ 1440 h 1440"/>
              </a:gdLst>
              <a:ahLst/>
              <a:cxnLst>
                <a:cxn ang="0">
                  <a:pos x="T0" y="T1"/>
                </a:cxn>
                <a:cxn ang="0">
                  <a:pos x="T2" y="T3"/>
                </a:cxn>
              </a:cxnLst>
              <a:rect l="0" t="0" r="r" b="b"/>
              <a:pathLst>
                <a:path w="506" h="1440">
                  <a:moveTo>
                    <a:pt x="506" y="0"/>
                  </a:moveTo>
                  <a:cubicBezTo>
                    <a:pt x="109" y="356"/>
                    <a:pt x="0" y="943"/>
                    <a:pt x="171"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 name="Freeform 23">
              <a:extLst>
                <a:ext uri="{FF2B5EF4-FFF2-40B4-BE49-F238E27FC236}">
                  <a16:creationId xmlns:a16="http://schemas.microsoft.com/office/drawing/2014/main" id="{6A6D1E40-DD2C-4558-954C-47EC7417E6A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9525"/>
              <a:ext cx="1771650" cy="3198813"/>
            </a:xfrm>
            <a:custGeom>
              <a:avLst/>
              <a:gdLst>
                <a:gd name="T0" fmla="*/ 373 w 373"/>
                <a:gd name="T1" fmla="*/ 0 h 673"/>
                <a:gd name="T2" fmla="*/ 0 w 373"/>
                <a:gd name="T3" fmla="*/ 673 h 673"/>
              </a:gdLst>
              <a:ahLst/>
              <a:cxnLst>
                <a:cxn ang="0">
                  <a:pos x="T0" y="T1"/>
                </a:cxn>
                <a:cxn ang="0">
                  <a:pos x="T2" y="T3"/>
                </a:cxn>
              </a:cxnLst>
              <a:rect l="0" t="0" r="r" b="b"/>
              <a:pathLst>
                <a:path w="373" h="673">
                  <a:moveTo>
                    <a:pt x="373" y="0"/>
                  </a:moveTo>
                  <a:cubicBezTo>
                    <a:pt x="175" y="183"/>
                    <a:pt x="51" y="409"/>
                    <a:pt x="0" y="673"/>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 name="Freeform 24">
              <a:extLst>
                <a:ext uri="{FF2B5EF4-FFF2-40B4-BE49-F238E27FC236}">
                  <a16:creationId xmlns:a16="http://schemas.microsoft.com/office/drawing/2014/main" id="{6C40FCAF-C578-4360-9094-9F66028B7B6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63" y="6016625"/>
              <a:ext cx="214313" cy="827088"/>
            </a:xfrm>
            <a:custGeom>
              <a:avLst/>
              <a:gdLst>
                <a:gd name="T0" fmla="*/ 0 w 45"/>
                <a:gd name="T1" fmla="*/ 0 h 174"/>
                <a:gd name="T2" fmla="*/ 45 w 45"/>
                <a:gd name="T3" fmla="*/ 174 h 174"/>
              </a:gdLst>
              <a:ahLst/>
              <a:cxnLst>
                <a:cxn ang="0">
                  <a:pos x="T0" y="T1"/>
                </a:cxn>
                <a:cxn ang="0">
                  <a:pos x="T2" y="T3"/>
                </a:cxn>
              </a:cxnLst>
              <a:rect l="0" t="0" r="r" b="b"/>
              <a:pathLst>
                <a:path w="45" h="174">
                  <a:moveTo>
                    <a:pt x="0" y="0"/>
                  </a:moveTo>
                  <a:cubicBezTo>
                    <a:pt x="11" y="59"/>
                    <a:pt x="26" y="118"/>
                    <a:pt x="45" y="174"/>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 name="Freeform 25">
              <a:extLst>
                <a:ext uri="{FF2B5EF4-FFF2-40B4-BE49-F238E27FC236}">
                  <a16:creationId xmlns:a16="http://schemas.microsoft.com/office/drawing/2014/main" id="{63EAC42D-DC17-4FCB-B8F4-6AFBDA29CFA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0"/>
              <a:ext cx="1562100" cy="2228850"/>
            </a:xfrm>
            <a:custGeom>
              <a:avLst/>
              <a:gdLst>
                <a:gd name="T0" fmla="*/ 329 w 329"/>
                <a:gd name="T1" fmla="*/ 0 h 469"/>
                <a:gd name="T2" fmla="*/ 0 w 329"/>
                <a:gd name="T3" fmla="*/ 469 h 469"/>
              </a:gdLst>
              <a:ahLst/>
              <a:cxnLst>
                <a:cxn ang="0">
                  <a:pos x="T0" y="T1"/>
                </a:cxn>
                <a:cxn ang="0">
                  <a:pos x="T2" y="T3"/>
                </a:cxn>
              </a:cxnLst>
              <a:rect l="0" t="0" r="r" b="b"/>
              <a:pathLst>
                <a:path w="329" h="469">
                  <a:moveTo>
                    <a:pt x="329" y="0"/>
                  </a:moveTo>
                  <a:cubicBezTo>
                    <a:pt x="189" y="133"/>
                    <a:pt x="69" y="288"/>
                    <a:pt x="0" y="469"/>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4" name="Title 3">
            <a:extLst>
              <a:ext uri="{FF2B5EF4-FFF2-40B4-BE49-F238E27FC236}">
                <a16:creationId xmlns:a16="http://schemas.microsoft.com/office/drawing/2014/main" id="{67FDE7C7-6D23-4BB1-AC8E-2FCA70BFDAFB}"/>
              </a:ext>
            </a:extLst>
          </p:cNvPr>
          <p:cNvSpPr>
            <a:spLocks noGrp="1"/>
          </p:cNvSpPr>
          <p:nvPr>
            <p:ph type="title"/>
          </p:nvPr>
        </p:nvSpPr>
        <p:spPr>
          <a:xfrm>
            <a:off x="1759287" y="798881"/>
            <a:ext cx="8673427" cy="1048945"/>
          </a:xfrm>
        </p:spPr>
        <p:txBody>
          <a:bodyPr>
            <a:normAutofit/>
          </a:bodyPr>
          <a:lstStyle/>
          <a:p>
            <a:r>
              <a:rPr lang="en-US">
                <a:solidFill>
                  <a:schemeClr val="tx1"/>
                </a:solidFill>
              </a:rPr>
              <a:t>Using the Patterns</a:t>
            </a:r>
          </a:p>
        </p:txBody>
      </p:sp>
      <p:graphicFrame>
        <p:nvGraphicFramePr>
          <p:cNvPr id="9" name="Content Placeholder 5">
            <a:extLst>
              <a:ext uri="{FF2B5EF4-FFF2-40B4-BE49-F238E27FC236}">
                <a16:creationId xmlns:a16="http://schemas.microsoft.com/office/drawing/2014/main" id="{FA9F064D-789B-49DB-A98C-02008D777333}"/>
              </a:ext>
            </a:extLst>
          </p:cNvPr>
          <p:cNvGraphicFramePr>
            <a:graphicFrameLocks noGrp="1"/>
          </p:cNvGraphicFramePr>
          <p:nvPr>
            <p:ph idx="1"/>
            <p:extLst>
              <p:ext uri="{D42A27DB-BD31-4B8C-83A1-F6EECF244321}">
                <p14:modId xmlns:p14="http://schemas.microsoft.com/office/powerpoint/2010/main" val="252298442"/>
              </p:ext>
            </p:extLst>
          </p:nvPr>
        </p:nvGraphicFramePr>
        <p:xfrm>
          <a:off x="807722" y="1990976"/>
          <a:ext cx="10576558" cy="41754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756521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8" name="Rectangle 12">
            <a:extLst>
              <a:ext uri="{FF2B5EF4-FFF2-40B4-BE49-F238E27FC236}">
                <a16:creationId xmlns:a16="http://schemas.microsoft.com/office/drawing/2014/main" id="{40F2DE27-1297-4129-8109-8A8F621F60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14">
            <a:extLst>
              <a:ext uri="{FF2B5EF4-FFF2-40B4-BE49-F238E27FC236}">
                <a16:creationId xmlns:a16="http://schemas.microsoft.com/office/drawing/2014/main" id="{EE3576CE-E327-4733-A289-BEFB35F754E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40" name="Freeform 5">
              <a:extLst>
                <a:ext uri="{FF2B5EF4-FFF2-40B4-BE49-F238E27FC236}">
                  <a16:creationId xmlns:a16="http://schemas.microsoft.com/office/drawing/2014/main" id="{EF2E2475-8B34-4000-B8B4-D1C0480EACA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306513" y="0"/>
              <a:ext cx="3862388" cy="6843713"/>
            </a:xfrm>
            <a:custGeom>
              <a:avLst/>
              <a:gdLst>
                <a:gd name="T0" fmla="*/ 813 w 813"/>
                <a:gd name="T1" fmla="*/ 0 h 1440"/>
                <a:gd name="T2" fmla="*/ 435 w 813"/>
                <a:gd name="T3" fmla="*/ 1440 h 1440"/>
              </a:gdLst>
              <a:ahLst/>
              <a:cxnLst>
                <a:cxn ang="0">
                  <a:pos x="T0" y="T1"/>
                </a:cxn>
                <a:cxn ang="0">
                  <a:pos x="T2" y="T3"/>
                </a:cxn>
              </a:cxnLst>
              <a:rect l="0" t="0" r="r" b="b"/>
              <a:pathLst>
                <a:path w="813" h="1440">
                  <a:moveTo>
                    <a:pt x="813" y="0"/>
                  </a:moveTo>
                  <a:cubicBezTo>
                    <a:pt x="331" y="221"/>
                    <a:pt x="0" y="1039"/>
                    <a:pt x="435"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 name="Freeform 6">
              <a:extLst>
                <a:ext uri="{FF2B5EF4-FFF2-40B4-BE49-F238E27FC236}">
                  <a16:creationId xmlns:a16="http://schemas.microsoft.com/office/drawing/2014/main" id="{AFF0158B-67CA-4E5D-82E9-032946005C8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26725" y="9525"/>
              <a:ext cx="1539875" cy="555625"/>
            </a:xfrm>
            <a:custGeom>
              <a:avLst/>
              <a:gdLst>
                <a:gd name="T0" fmla="*/ 324 w 324"/>
                <a:gd name="T1" fmla="*/ 117 h 117"/>
                <a:gd name="T2" fmla="*/ 0 w 324"/>
                <a:gd name="T3" fmla="*/ 0 h 117"/>
              </a:gdLst>
              <a:ahLst/>
              <a:cxnLst>
                <a:cxn ang="0">
                  <a:pos x="T0" y="T1"/>
                </a:cxn>
                <a:cxn ang="0">
                  <a:pos x="T2" y="T3"/>
                </a:cxn>
              </a:cxnLst>
              <a:rect l="0" t="0" r="r" b="b"/>
              <a:pathLst>
                <a:path w="324" h="117">
                  <a:moveTo>
                    <a:pt x="324" y="117"/>
                  </a:moveTo>
                  <a:cubicBezTo>
                    <a:pt x="223" y="64"/>
                    <a:pt x="107" y="28"/>
                    <a:pt x="0"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 name="Freeform 7">
              <a:extLst>
                <a:ext uri="{FF2B5EF4-FFF2-40B4-BE49-F238E27FC236}">
                  <a16:creationId xmlns:a16="http://schemas.microsoft.com/office/drawing/2014/main" id="{E791B238-571A-4C82-9B16-63D94A891B8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247313" y="5013325"/>
              <a:ext cx="1919288" cy="1830388"/>
            </a:xfrm>
            <a:custGeom>
              <a:avLst/>
              <a:gdLst>
                <a:gd name="T0" fmla="*/ 0 w 404"/>
                <a:gd name="T1" fmla="*/ 385 h 385"/>
                <a:gd name="T2" fmla="*/ 404 w 404"/>
                <a:gd name="T3" fmla="*/ 0 h 385"/>
              </a:gdLst>
              <a:ahLst/>
              <a:cxnLst>
                <a:cxn ang="0">
                  <a:pos x="T0" y="T1"/>
                </a:cxn>
                <a:cxn ang="0">
                  <a:pos x="T2" y="T3"/>
                </a:cxn>
              </a:cxnLst>
              <a:rect l="0" t="0" r="r" b="b"/>
              <a:pathLst>
                <a:path w="404" h="385">
                  <a:moveTo>
                    <a:pt x="0" y="385"/>
                  </a:moveTo>
                  <a:cubicBezTo>
                    <a:pt x="146" y="272"/>
                    <a:pt x="285" y="142"/>
                    <a:pt x="404"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 name="Freeform 8">
              <a:extLst>
                <a:ext uri="{FF2B5EF4-FFF2-40B4-BE49-F238E27FC236}">
                  <a16:creationId xmlns:a16="http://schemas.microsoft.com/office/drawing/2014/main" id="{70F10DD1-A998-4B23-8C15-31B7FD35E93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775" y="0"/>
              <a:ext cx="3676650" cy="6843713"/>
            </a:xfrm>
            <a:custGeom>
              <a:avLst/>
              <a:gdLst>
                <a:gd name="T0" fmla="*/ 774 w 774"/>
                <a:gd name="T1" fmla="*/ 0 h 1440"/>
                <a:gd name="T2" fmla="*/ 411 w 774"/>
                <a:gd name="T3" fmla="*/ 1440 h 1440"/>
              </a:gdLst>
              <a:ahLst/>
              <a:cxnLst>
                <a:cxn ang="0">
                  <a:pos x="T0" y="T1"/>
                </a:cxn>
                <a:cxn ang="0">
                  <a:pos x="T2" y="T3"/>
                </a:cxn>
              </a:cxnLst>
              <a:rect l="0" t="0" r="r" b="b"/>
              <a:pathLst>
                <a:path w="774" h="1440">
                  <a:moveTo>
                    <a:pt x="774" y="0"/>
                  </a:moveTo>
                  <a:cubicBezTo>
                    <a:pt x="312" y="240"/>
                    <a:pt x="0" y="1034"/>
                    <a:pt x="411" y="1440"/>
                  </a:cubicBezTo>
                </a:path>
              </a:pathLst>
            </a:custGeom>
            <a:noFill/>
            <a:ln w="9525" cap="flat">
              <a:solidFill>
                <a:schemeClr val="tx1">
                  <a:alpha val="15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 name="Freeform 9">
              <a:extLst>
                <a:ext uri="{FF2B5EF4-FFF2-40B4-BE49-F238E27FC236}">
                  <a16:creationId xmlns:a16="http://schemas.microsoft.com/office/drawing/2014/main" id="{AE6BBC61-DC1C-44DA-9B00-6F69CE21D8E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2988" y="9525"/>
              <a:ext cx="963613" cy="366713"/>
            </a:xfrm>
            <a:custGeom>
              <a:avLst/>
              <a:gdLst>
                <a:gd name="T0" fmla="*/ 203 w 203"/>
                <a:gd name="T1" fmla="*/ 77 h 77"/>
                <a:gd name="T2" fmla="*/ 0 w 203"/>
                <a:gd name="T3" fmla="*/ 0 h 77"/>
              </a:gdLst>
              <a:ahLst/>
              <a:cxnLst>
                <a:cxn ang="0">
                  <a:pos x="T0" y="T1"/>
                </a:cxn>
                <a:cxn ang="0">
                  <a:pos x="T2" y="T3"/>
                </a:cxn>
              </a:cxnLst>
              <a:rect l="0" t="0" r="r" b="b"/>
              <a:pathLst>
                <a:path w="203" h="77">
                  <a:moveTo>
                    <a:pt x="203" y="77"/>
                  </a:moveTo>
                  <a:cubicBezTo>
                    <a:pt x="138" y="46"/>
                    <a:pt x="68" y="21"/>
                    <a:pt x="0" y="0"/>
                  </a:cubicBezTo>
                </a:path>
              </a:pathLst>
            </a:custGeom>
            <a:noFill/>
            <a:ln w="9525" cap="flat">
              <a:solidFill>
                <a:schemeClr val="tx1">
                  <a:alpha val="15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5" name="Freeform 10">
              <a:extLst>
                <a:ext uri="{FF2B5EF4-FFF2-40B4-BE49-F238E27FC236}">
                  <a16:creationId xmlns:a16="http://schemas.microsoft.com/office/drawing/2014/main" id="{906CAA79-7669-426E-AB78-3E141D4751E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494963" y="5275263"/>
              <a:ext cx="1666875" cy="1577975"/>
            </a:xfrm>
            <a:custGeom>
              <a:avLst/>
              <a:gdLst>
                <a:gd name="T0" fmla="*/ 0 w 351"/>
                <a:gd name="T1" fmla="*/ 332 h 332"/>
                <a:gd name="T2" fmla="*/ 351 w 351"/>
                <a:gd name="T3" fmla="*/ 0 h 332"/>
              </a:gdLst>
              <a:ahLst/>
              <a:cxnLst>
                <a:cxn ang="0">
                  <a:pos x="T0" y="T1"/>
                </a:cxn>
                <a:cxn ang="0">
                  <a:pos x="T2" y="T3"/>
                </a:cxn>
              </a:cxnLst>
              <a:rect l="0" t="0" r="r" b="b"/>
              <a:pathLst>
                <a:path w="351" h="332">
                  <a:moveTo>
                    <a:pt x="0" y="332"/>
                  </a:moveTo>
                  <a:cubicBezTo>
                    <a:pt x="125" y="232"/>
                    <a:pt x="245" y="121"/>
                    <a:pt x="351" y="0"/>
                  </a:cubicBezTo>
                </a:path>
              </a:pathLst>
            </a:custGeom>
            <a:noFill/>
            <a:ln w="9525" cap="flat">
              <a:solidFill>
                <a:schemeClr val="tx1">
                  <a:alpha val="15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6" name="Freeform 11">
              <a:extLst>
                <a:ext uri="{FF2B5EF4-FFF2-40B4-BE49-F238E27FC236}">
                  <a16:creationId xmlns:a16="http://schemas.microsoft.com/office/drawing/2014/main" id="{DA6EE275-29A0-4962-AFA6-FAD32DF50FD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621088" cy="6843713"/>
            </a:xfrm>
            <a:custGeom>
              <a:avLst/>
              <a:gdLst>
                <a:gd name="T0" fmla="*/ 762 w 762"/>
                <a:gd name="T1" fmla="*/ 0 h 1440"/>
                <a:gd name="T2" fmla="*/ 403 w 762"/>
                <a:gd name="T3" fmla="*/ 1440 h 1440"/>
              </a:gdLst>
              <a:ahLst/>
              <a:cxnLst>
                <a:cxn ang="0">
                  <a:pos x="T0" y="T1"/>
                </a:cxn>
                <a:cxn ang="0">
                  <a:pos x="T2" y="T3"/>
                </a:cxn>
              </a:cxnLst>
              <a:rect l="0" t="0" r="r" b="b"/>
              <a:pathLst>
                <a:path w="762" h="1440">
                  <a:moveTo>
                    <a:pt x="762" y="0"/>
                  </a:moveTo>
                  <a:cubicBezTo>
                    <a:pt x="308" y="245"/>
                    <a:pt x="0" y="1033"/>
                    <a:pt x="403"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7" name="Freeform 12">
              <a:extLst>
                <a:ext uri="{FF2B5EF4-FFF2-40B4-BE49-F238E27FC236}">
                  <a16:creationId xmlns:a16="http://schemas.microsoft.com/office/drawing/2014/main" id="{2274EE13-0D62-4489-9B61-C616736FA18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501438" y="9525"/>
              <a:ext cx="665163" cy="257175"/>
            </a:xfrm>
            <a:custGeom>
              <a:avLst/>
              <a:gdLst>
                <a:gd name="T0" fmla="*/ 140 w 140"/>
                <a:gd name="T1" fmla="*/ 54 h 54"/>
                <a:gd name="T2" fmla="*/ 0 w 140"/>
                <a:gd name="T3" fmla="*/ 0 h 54"/>
              </a:gdLst>
              <a:ahLst/>
              <a:cxnLst>
                <a:cxn ang="0">
                  <a:pos x="T0" y="T1"/>
                </a:cxn>
                <a:cxn ang="0">
                  <a:pos x="T2" y="T3"/>
                </a:cxn>
              </a:cxnLst>
              <a:rect l="0" t="0" r="r" b="b"/>
              <a:pathLst>
                <a:path w="140" h="54">
                  <a:moveTo>
                    <a:pt x="140" y="54"/>
                  </a:moveTo>
                  <a:cubicBezTo>
                    <a:pt x="95" y="34"/>
                    <a:pt x="48" y="16"/>
                    <a:pt x="0"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8" name="Freeform 13">
              <a:extLst>
                <a:ext uri="{FF2B5EF4-FFF2-40B4-BE49-F238E27FC236}">
                  <a16:creationId xmlns:a16="http://schemas.microsoft.com/office/drawing/2014/main" id="{471730B6-C7FB-45ED-BCC5-40FD45BF260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41013" y="5408613"/>
              <a:ext cx="1525588" cy="1435100"/>
            </a:xfrm>
            <a:custGeom>
              <a:avLst/>
              <a:gdLst>
                <a:gd name="T0" fmla="*/ 0 w 321"/>
                <a:gd name="T1" fmla="*/ 302 h 302"/>
                <a:gd name="T2" fmla="*/ 321 w 321"/>
                <a:gd name="T3" fmla="*/ 0 h 302"/>
              </a:gdLst>
              <a:ahLst/>
              <a:cxnLst>
                <a:cxn ang="0">
                  <a:pos x="T0" y="T1"/>
                </a:cxn>
                <a:cxn ang="0">
                  <a:pos x="T2" y="T3"/>
                </a:cxn>
              </a:cxnLst>
              <a:rect l="0" t="0" r="r" b="b"/>
              <a:pathLst>
                <a:path w="321" h="302">
                  <a:moveTo>
                    <a:pt x="0" y="302"/>
                  </a:moveTo>
                  <a:cubicBezTo>
                    <a:pt x="114" y="210"/>
                    <a:pt x="223" y="109"/>
                    <a:pt x="321"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9" name="Freeform 14">
              <a:extLst>
                <a:ext uri="{FF2B5EF4-FFF2-40B4-BE49-F238E27FC236}">
                  <a16:creationId xmlns:a16="http://schemas.microsoft.com/office/drawing/2014/main" id="{D6FE80FB-C4EF-4D79-9559-D63549F146C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244850" cy="6843713"/>
            </a:xfrm>
            <a:custGeom>
              <a:avLst/>
              <a:gdLst>
                <a:gd name="T0" fmla="*/ 683 w 683"/>
                <a:gd name="T1" fmla="*/ 0 h 1440"/>
                <a:gd name="T2" fmla="*/ 355 w 683"/>
                <a:gd name="T3" fmla="*/ 1440 h 1440"/>
              </a:gdLst>
              <a:ahLst/>
              <a:cxnLst>
                <a:cxn ang="0">
                  <a:pos x="T0" y="T1"/>
                </a:cxn>
                <a:cxn ang="0">
                  <a:pos x="T2" y="T3"/>
                </a:cxn>
              </a:cxnLst>
              <a:rect l="0" t="0" r="r" b="b"/>
              <a:pathLst>
                <a:path w="683" h="1440">
                  <a:moveTo>
                    <a:pt x="683" y="0"/>
                  </a:moveTo>
                  <a:cubicBezTo>
                    <a:pt x="258" y="256"/>
                    <a:pt x="0" y="1041"/>
                    <a:pt x="355"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 name="Freeform 15">
              <a:extLst>
                <a:ext uri="{FF2B5EF4-FFF2-40B4-BE49-F238E27FC236}">
                  <a16:creationId xmlns:a16="http://schemas.microsoft.com/office/drawing/2014/main" id="{C9CBAF19-21AE-40E8-8965-D5E6042F250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802938" y="5518150"/>
              <a:ext cx="1363663" cy="1325563"/>
            </a:xfrm>
            <a:custGeom>
              <a:avLst/>
              <a:gdLst>
                <a:gd name="T0" fmla="*/ 0 w 287"/>
                <a:gd name="T1" fmla="*/ 279 h 279"/>
                <a:gd name="T2" fmla="*/ 287 w 287"/>
                <a:gd name="T3" fmla="*/ 0 h 279"/>
              </a:gdLst>
              <a:ahLst/>
              <a:cxnLst>
                <a:cxn ang="0">
                  <a:pos x="T0" y="T1"/>
                </a:cxn>
                <a:cxn ang="0">
                  <a:pos x="T2" y="T3"/>
                </a:cxn>
              </a:cxnLst>
              <a:rect l="0" t="0" r="r" b="b"/>
              <a:pathLst>
                <a:path w="287" h="279">
                  <a:moveTo>
                    <a:pt x="0" y="279"/>
                  </a:moveTo>
                  <a:cubicBezTo>
                    <a:pt x="101" y="193"/>
                    <a:pt x="198" y="100"/>
                    <a:pt x="287"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 name="Freeform 16">
              <a:extLst>
                <a:ext uri="{FF2B5EF4-FFF2-40B4-BE49-F238E27FC236}">
                  <a16:creationId xmlns:a16="http://schemas.microsoft.com/office/drawing/2014/main" id="{EBA99019-E134-4FD1-9B9C-5F2DCAAA981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89000" y="0"/>
              <a:ext cx="3230563" cy="6843713"/>
            </a:xfrm>
            <a:custGeom>
              <a:avLst/>
              <a:gdLst>
                <a:gd name="T0" fmla="*/ 680 w 680"/>
                <a:gd name="T1" fmla="*/ 0 h 1440"/>
                <a:gd name="T2" fmla="*/ 337 w 680"/>
                <a:gd name="T3" fmla="*/ 1440 h 1440"/>
              </a:gdLst>
              <a:ahLst/>
              <a:cxnLst>
                <a:cxn ang="0">
                  <a:pos x="T0" y="T1"/>
                </a:cxn>
                <a:cxn ang="0">
                  <a:pos x="T2" y="T3"/>
                </a:cxn>
              </a:cxnLst>
              <a:rect l="0" t="0" r="r" b="b"/>
              <a:pathLst>
                <a:path w="680" h="1440">
                  <a:moveTo>
                    <a:pt x="680" y="0"/>
                  </a:moveTo>
                  <a:cubicBezTo>
                    <a:pt x="257" y="265"/>
                    <a:pt x="0" y="1026"/>
                    <a:pt x="337"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 name="Freeform 17">
              <a:extLst>
                <a:ext uri="{FF2B5EF4-FFF2-40B4-BE49-F238E27FC236}">
                  <a16:creationId xmlns:a16="http://schemas.microsoft.com/office/drawing/2014/main" id="{00B654CA-DF8B-44BB-BF62-5B028D52222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79150" y="5694363"/>
              <a:ext cx="1187450" cy="1149350"/>
            </a:xfrm>
            <a:custGeom>
              <a:avLst/>
              <a:gdLst>
                <a:gd name="T0" fmla="*/ 0 w 250"/>
                <a:gd name="T1" fmla="*/ 242 h 242"/>
                <a:gd name="T2" fmla="*/ 250 w 250"/>
                <a:gd name="T3" fmla="*/ 0 h 242"/>
              </a:gdLst>
              <a:ahLst/>
              <a:cxnLst>
                <a:cxn ang="0">
                  <a:pos x="T0" y="T1"/>
                </a:cxn>
                <a:cxn ang="0">
                  <a:pos x="T2" y="T3"/>
                </a:cxn>
              </a:cxnLst>
              <a:rect l="0" t="0" r="r" b="b"/>
              <a:pathLst>
                <a:path w="250" h="242">
                  <a:moveTo>
                    <a:pt x="0" y="242"/>
                  </a:moveTo>
                  <a:cubicBezTo>
                    <a:pt x="88" y="166"/>
                    <a:pt x="172" y="85"/>
                    <a:pt x="250"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3" name="Freeform 18">
              <a:extLst>
                <a:ext uri="{FF2B5EF4-FFF2-40B4-BE49-F238E27FC236}">
                  <a16:creationId xmlns:a16="http://schemas.microsoft.com/office/drawing/2014/main" id="{32411C03-987B-42CB-833D-E31A2790100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84188" y="0"/>
              <a:ext cx="3421063" cy="6843713"/>
            </a:xfrm>
            <a:custGeom>
              <a:avLst/>
              <a:gdLst>
                <a:gd name="T0" fmla="*/ 720 w 720"/>
                <a:gd name="T1" fmla="*/ 0 h 1440"/>
                <a:gd name="T2" fmla="*/ 362 w 720"/>
                <a:gd name="T3" fmla="*/ 1440 h 1440"/>
              </a:gdLst>
              <a:ahLst/>
              <a:cxnLst>
                <a:cxn ang="0">
                  <a:pos x="T0" y="T1"/>
                </a:cxn>
                <a:cxn ang="0">
                  <a:pos x="T2" y="T3"/>
                </a:cxn>
              </a:cxnLst>
              <a:rect l="0" t="0" r="r" b="b"/>
              <a:pathLst>
                <a:path w="720" h="1440">
                  <a:moveTo>
                    <a:pt x="720" y="0"/>
                  </a:moveTo>
                  <a:cubicBezTo>
                    <a:pt x="316" y="282"/>
                    <a:pt x="0" y="1018"/>
                    <a:pt x="362"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4" name="Freeform 19">
              <a:extLst>
                <a:ext uri="{FF2B5EF4-FFF2-40B4-BE49-F238E27FC236}">
                  <a16:creationId xmlns:a16="http://schemas.microsoft.com/office/drawing/2014/main" id="{5F9F126A-997B-4B39-8984-6563BA5D7F8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87125" y="6049963"/>
              <a:ext cx="879475" cy="793750"/>
            </a:xfrm>
            <a:custGeom>
              <a:avLst/>
              <a:gdLst>
                <a:gd name="T0" fmla="*/ 0 w 185"/>
                <a:gd name="T1" fmla="*/ 167 h 167"/>
                <a:gd name="T2" fmla="*/ 185 w 185"/>
                <a:gd name="T3" fmla="*/ 0 h 167"/>
              </a:gdLst>
              <a:ahLst/>
              <a:cxnLst>
                <a:cxn ang="0">
                  <a:pos x="T0" y="T1"/>
                </a:cxn>
                <a:cxn ang="0">
                  <a:pos x="T2" y="T3"/>
                </a:cxn>
              </a:cxnLst>
              <a:rect l="0" t="0" r="r" b="b"/>
              <a:pathLst>
                <a:path w="185" h="167">
                  <a:moveTo>
                    <a:pt x="0" y="167"/>
                  </a:moveTo>
                  <a:cubicBezTo>
                    <a:pt x="63" y="114"/>
                    <a:pt x="125" y="58"/>
                    <a:pt x="185"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5" name="Freeform 20">
              <a:extLst>
                <a:ext uri="{FF2B5EF4-FFF2-40B4-BE49-F238E27FC236}">
                  <a16:creationId xmlns:a16="http://schemas.microsoft.com/office/drawing/2014/main" id="{49617DFE-E17F-4F67-9D22-C4197939219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98488" y="0"/>
              <a:ext cx="2717800" cy="6843713"/>
            </a:xfrm>
            <a:custGeom>
              <a:avLst/>
              <a:gdLst>
                <a:gd name="T0" fmla="*/ 572 w 572"/>
                <a:gd name="T1" fmla="*/ 0 h 1440"/>
                <a:gd name="T2" fmla="*/ 164 w 572"/>
                <a:gd name="T3" fmla="*/ 1440 h 1440"/>
              </a:gdLst>
              <a:ahLst/>
              <a:cxnLst>
                <a:cxn ang="0">
                  <a:pos x="T0" y="T1"/>
                </a:cxn>
                <a:cxn ang="0">
                  <a:pos x="T2" y="T3"/>
                </a:cxn>
              </a:cxnLst>
              <a:rect l="0" t="0" r="r" b="b"/>
              <a:pathLst>
                <a:path w="572" h="1440">
                  <a:moveTo>
                    <a:pt x="572" y="0"/>
                  </a:moveTo>
                  <a:cubicBezTo>
                    <a:pt x="213" y="320"/>
                    <a:pt x="0" y="979"/>
                    <a:pt x="164" y="1440"/>
                  </a:cubicBezTo>
                </a:path>
              </a:pathLst>
            </a:custGeom>
            <a:noFill/>
            <a:ln w="12700" cap="flat">
              <a:solidFill>
                <a:schemeClr val="tx1">
                  <a:alpha val="15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6" name="Freeform 21">
              <a:extLst>
                <a:ext uri="{FF2B5EF4-FFF2-40B4-BE49-F238E27FC236}">
                  <a16:creationId xmlns:a16="http://schemas.microsoft.com/office/drawing/2014/main" id="{E5441641-3AA6-42CE-8E3B-D39246DDE44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61938" y="0"/>
              <a:ext cx="2944813" cy="6843713"/>
            </a:xfrm>
            <a:custGeom>
              <a:avLst/>
              <a:gdLst>
                <a:gd name="T0" fmla="*/ 620 w 620"/>
                <a:gd name="T1" fmla="*/ 0 h 1440"/>
                <a:gd name="T2" fmla="*/ 186 w 620"/>
                <a:gd name="T3" fmla="*/ 1440 h 1440"/>
              </a:gdLst>
              <a:ahLst/>
              <a:cxnLst>
                <a:cxn ang="0">
                  <a:pos x="T0" y="T1"/>
                </a:cxn>
                <a:cxn ang="0">
                  <a:pos x="T2" y="T3"/>
                </a:cxn>
              </a:cxnLst>
              <a:rect l="0" t="0" r="r" b="b"/>
              <a:pathLst>
                <a:path w="620" h="1440">
                  <a:moveTo>
                    <a:pt x="620" y="0"/>
                  </a:moveTo>
                  <a:cubicBezTo>
                    <a:pt x="248" y="325"/>
                    <a:pt x="0" y="960"/>
                    <a:pt x="186" y="1440"/>
                  </a:cubicBezTo>
                </a:path>
              </a:pathLst>
            </a:custGeom>
            <a:noFill/>
            <a:ln w="9525" cap="flat">
              <a:solidFill>
                <a:schemeClr val="tx1">
                  <a:alpha val="15000"/>
                </a:schemeClr>
              </a:solidFill>
              <a:prstDash val="lg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7" name="Freeform 22">
              <a:extLst>
                <a:ext uri="{FF2B5EF4-FFF2-40B4-BE49-F238E27FC236}">
                  <a16:creationId xmlns:a16="http://schemas.microsoft.com/office/drawing/2014/main" id="{6A578EBB-B60C-404B-B968-F9D46DC8BFD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17513" y="0"/>
              <a:ext cx="2403475" cy="6843713"/>
            </a:xfrm>
            <a:custGeom>
              <a:avLst/>
              <a:gdLst>
                <a:gd name="T0" fmla="*/ 506 w 506"/>
                <a:gd name="T1" fmla="*/ 0 h 1440"/>
                <a:gd name="T2" fmla="*/ 171 w 506"/>
                <a:gd name="T3" fmla="*/ 1440 h 1440"/>
              </a:gdLst>
              <a:ahLst/>
              <a:cxnLst>
                <a:cxn ang="0">
                  <a:pos x="T0" y="T1"/>
                </a:cxn>
                <a:cxn ang="0">
                  <a:pos x="T2" y="T3"/>
                </a:cxn>
              </a:cxnLst>
              <a:rect l="0" t="0" r="r" b="b"/>
              <a:pathLst>
                <a:path w="506" h="1440">
                  <a:moveTo>
                    <a:pt x="506" y="0"/>
                  </a:moveTo>
                  <a:cubicBezTo>
                    <a:pt x="109" y="356"/>
                    <a:pt x="0" y="943"/>
                    <a:pt x="171"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8" name="Freeform 23">
              <a:extLst>
                <a:ext uri="{FF2B5EF4-FFF2-40B4-BE49-F238E27FC236}">
                  <a16:creationId xmlns:a16="http://schemas.microsoft.com/office/drawing/2014/main" id="{6A6D1E40-DD2C-4558-954C-47EC7417E6A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9525"/>
              <a:ext cx="1771650" cy="3198813"/>
            </a:xfrm>
            <a:custGeom>
              <a:avLst/>
              <a:gdLst>
                <a:gd name="T0" fmla="*/ 373 w 373"/>
                <a:gd name="T1" fmla="*/ 0 h 673"/>
                <a:gd name="T2" fmla="*/ 0 w 373"/>
                <a:gd name="T3" fmla="*/ 673 h 673"/>
              </a:gdLst>
              <a:ahLst/>
              <a:cxnLst>
                <a:cxn ang="0">
                  <a:pos x="T0" y="T1"/>
                </a:cxn>
                <a:cxn ang="0">
                  <a:pos x="T2" y="T3"/>
                </a:cxn>
              </a:cxnLst>
              <a:rect l="0" t="0" r="r" b="b"/>
              <a:pathLst>
                <a:path w="373" h="673">
                  <a:moveTo>
                    <a:pt x="373" y="0"/>
                  </a:moveTo>
                  <a:cubicBezTo>
                    <a:pt x="175" y="183"/>
                    <a:pt x="51" y="409"/>
                    <a:pt x="0" y="673"/>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9" name="Freeform 24">
              <a:extLst>
                <a:ext uri="{FF2B5EF4-FFF2-40B4-BE49-F238E27FC236}">
                  <a16:creationId xmlns:a16="http://schemas.microsoft.com/office/drawing/2014/main" id="{6C40FCAF-C578-4360-9094-9F66028B7B6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63" y="6016625"/>
              <a:ext cx="214313" cy="827088"/>
            </a:xfrm>
            <a:custGeom>
              <a:avLst/>
              <a:gdLst>
                <a:gd name="T0" fmla="*/ 0 w 45"/>
                <a:gd name="T1" fmla="*/ 0 h 174"/>
                <a:gd name="T2" fmla="*/ 45 w 45"/>
                <a:gd name="T3" fmla="*/ 174 h 174"/>
              </a:gdLst>
              <a:ahLst/>
              <a:cxnLst>
                <a:cxn ang="0">
                  <a:pos x="T0" y="T1"/>
                </a:cxn>
                <a:cxn ang="0">
                  <a:pos x="T2" y="T3"/>
                </a:cxn>
              </a:cxnLst>
              <a:rect l="0" t="0" r="r" b="b"/>
              <a:pathLst>
                <a:path w="45" h="174">
                  <a:moveTo>
                    <a:pt x="0" y="0"/>
                  </a:moveTo>
                  <a:cubicBezTo>
                    <a:pt x="11" y="59"/>
                    <a:pt x="26" y="118"/>
                    <a:pt x="45" y="174"/>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0" name="Freeform 25">
              <a:extLst>
                <a:ext uri="{FF2B5EF4-FFF2-40B4-BE49-F238E27FC236}">
                  <a16:creationId xmlns:a16="http://schemas.microsoft.com/office/drawing/2014/main" id="{63EAC42D-DC17-4FCB-B8F4-6AFBDA29CFA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0"/>
              <a:ext cx="1562100" cy="2228850"/>
            </a:xfrm>
            <a:custGeom>
              <a:avLst/>
              <a:gdLst>
                <a:gd name="T0" fmla="*/ 329 w 329"/>
                <a:gd name="T1" fmla="*/ 0 h 469"/>
                <a:gd name="T2" fmla="*/ 0 w 329"/>
                <a:gd name="T3" fmla="*/ 469 h 469"/>
              </a:gdLst>
              <a:ahLst/>
              <a:cxnLst>
                <a:cxn ang="0">
                  <a:pos x="T0" y="T1"/>
                </a:cxn>
                <a:cxn ang="0">
                  <a:pos x="T2" y="T3"/>
                </a:cxn>
              </a:cxnLst>
              <a:rect l="0" t="0" r="r" b="b"/>
              <a:pathLst>
                <a:path w="329" h="469">
                  <a:moveTo>
                    <a:pt x="329" y="0"/>
                  </a:moveTo>
                  <a:cubicBezTo>
                    <a:pt x="189" y="133"/>
                    <a:pt x="69" y="288"/>
                    <a:pt x="0" y="469"/>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5" name="Title 4">
            <a:extLst>
              <a:ext uri="{FF2B5EF4-FFF2-40B4-BE49-F238E27FC236}">
                <a16:creationId xmlns:a16="http://schemas.microsoft.com/office/drawing/2014/main" id="{A701EBDB-2F48-4DFD-8565-F9B8E63DCC32}"/>
              </a:ext>
            </a:extLst>
          </p:cNvPr>
          <p:cNvSpPr>
            <a:spLocks noGrp="1"/>
          </p:cNvSpPr>
          <p:nvPr>
            <p:ph type="title"/>
          </p:nvPr>
        </p:nvSpPr>
        <p:spPr>
          <a:xfrm>
            <a:off x="1759287" y="798881"/>
            <a:ext cx="8673427" cy="1048945"/>
          </a:xfrm>
        </p:spPr>
        <p:txBody>
          <a:bodyPr>
            <a:normAutofit/>
          </a:bodyPr>
          <a:lstStyle/>
          <a:p>
            <a:r>
              <a:rPr lang="en-US">
                <a:solidFill>
                  <a:schemeClr val="tx1"/>
                </a:solidFill>
              </a:rPr>
              <a:t>Genres and Structures</a:t>
            </a:r>
          </a:p>
        </p:txBody>
      </p:sp>
      <p:graphicFrame>
        <p:nvGraphicFramePr>
          <p:cNvPr id="8" name="Content Placeholder 5">
            <a:extLst>
              <a:ext uri="{FF2B5EF4-FFF2-40B4-BE49-F238E27FC236}">
                <a16:creationId xmlns:a16="http://schemas.microsoft.com/office/drawing/2014/main" id="{1F35FD15-86D9-4163-BDC1-E2984A8476FD}"/>
              </a:ext>
            </a:extLst>
          </p:cNvPr>
          <p:cNvGraphicFramePr>
            <a:graphicFrameLocks noGrp="1"/>
          </p:cNvGraphicFramePr>
          <p:nvPr>
            <p:ph idx="1"/>
            <p:extLst>
              <p:ext uri="{D42A27DB-BD31-4B8C-83A1-F6EECF244321}">
                <p14:modId xmlns:p14="http://schemas.microsoft.com/office/powerpoint/2010/main" val="1648033351"/>
              </p:ext>
            </p:extLst>
          </p:nvPr>
        </p:nvGraphicFramePr>
        <p:xfrm>
          <a:off x="807722" y="1990976"/>
          <a:ext cx="10576558" cy="41754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728255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0F2DE27-1297-4129-8109-8A8F621F60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EE3576CE-E327-4733-A289-BEFB35F754E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12" name="Freeform 5">
              <a:extLst>
                <a:ext uri="{FF2B5EF4-FFF2-40B4-BE49-F238E27FC236}">
                  <a16:creationId xmlns:a16="http://schemas.microsoft.com/office/drawing/2014/main" id="{EF2E2475-8B34-4000-B8B4-D1C0480EACA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306513" y="0"/>
              <a:ext cx="3862388" cy="6843713"/>
            </a:xfrm>
            <a:custGeom>
              <a:avLst/>
              <a:gdLst>
                <a:gd name="T0" fmla="*/ 813 w 813"/>
                <a:gd name="T1" fmla="*/ 0 h 1440"/>
                <a:gd name="T2" fmla="*/ 435 w 813"/>
                <a:gd name="T3" fmla="*/ 1440 h 1440"/>
              </a:gdLst>
              <a:ahLst/>
              <a:cxnLst>
                <a:cxn ang="0">
                  <a:pos x="T0" y="T1"/>
                </a:cxn>
                <a:cxn ang="0">
                  <a:pos x="T2" y="T3"/>
                </a:cxn>
              </a:cxnLst>
              <a:rect l="0" t="0" r="r" b="b"/>
              <a:pathLst>
                <a:path w="813" h="1440">
                  <a:moveTo>
                    <a:pt x="813" y="0"/>
                  </a:moveTo>
                  <a:cubicBezTo>
                    <a:pt x="331" y="221"/>
                    <a:pt x="0" y="1039"/>
                    <a:pt x="435"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Freeform 6">
              <a:extLst>
                <a:ext uri="{FF2B5EF4-FFF2-40B4-BE49-F238E27FC236}">
                  <a16:creationId xmlns:a16="http://schemas.microsoft.com/office/drawing/2014/main" id="{AFF0158B-67CA-4E5D-82E9-032946005C8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26725" y="9525"/>
              <a:ext cx="1539875" cy="555625"/>
            </a:xfrm>
            <a:custGeom>
              <a:avLst/>
              <a:gdLst>
                <a:gd name="T0" fmla="*/ 324 w 324"/>
                <a:gd name="T1" fmla="*/ 117 h 117"/>
                <a:gd name="T2" fmla="*/ 0 w 324"/>
                <a:gd name="T3" fmla="*/ 0 h 117"/>
              </a:gdLst>
              <a:ahLst/>
              <a:cxnLst>
                <a:cxn ang="0">
                  <a:pos x="T0" y="T1"/>
                </a:cxn>
                <a:cxn ang="0">
                  <a:pos x="T2" y="T3"/>
                </a:cxn>
              </a:cxnLst>
              <a:rect l="0" t="0" r="r" b="b"/>
              <a:pathLst>
                <a:path w="324" h="117">
                  <a:moveTo>
                    <a:pt x="324" y="117"/>
                  </a:moveTo>
                  <a:cubicBezTo>
                    <a:pt x="223" y="64"/>
                    <a:pt x="107" y="28"/>
                    <a:pt x="0"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Freeform 7">
              <a:extLst>
                <a:ext uri="{FF2B5EF4-FFF2-40B4-BE49-F238E27FC236}">
                  <a16:creationId xmlns:a16="http://schemas.microsoft.com/office/drawing/2014/main" id="{E791B238-571A-4C82-9B16-63D94A891B8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247313" y="5013325"/>
              <a:ext cx="1919288" cy="1830388"/>
            </a:xfrm>
            <a:custGeom>
              <a:avLst/>
              <a:gdLst>
                <a:gd name="T0" fmla="*/ 0 w 404"/>
                <a:gd name="T1" fmla="*/ 385 h 385"/>
                <a:gd name="T2" fmla="*/ 404 w 404"/>
                <a:gd name="T3" fmla="*/ 0 h 385"/>
              </a:gdLst>
              <a:ahLst/>
              <a:cxnLst>
                <a:cxn ang="0">
                  <a:pos x="T0" y="T1"/>
                </a:cxn>
                <a:cxn ang="0">
                  <a:pos x="T2" y="T3"/>
                </a:cxn>
              </a:cxnLst>
              <a:rect l="0" t="0" r="r" b="b"/>
              <a:pathLst>
                <a:path w="404" h="385">
                  <a:moveTo>
                    <a:pt x="0" y="385"/>
                  </a:moveTo>
                  <a:cubicBezTo>
                    <a:pt x="146" y="272"/>
                    <a:pt x="285" y="142"/>
                    <a:pt x="404"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Freeform 8">
              <a:extLst>
                <a:ext uri="{FF2B5EF4-FFF2-40B4-BE49-F238E27FC236}">
                  <a16:creationId xmlns:a16="http://schemas.microsoft.com/office/drawing/2014/main" id="{70F10DD1-A998-4B23-8C15-31B7FD35E93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775" y="0"/>
              <a:ext cx="3676650" cy="6843713"/>
            </a:xfrm>
            <a:custGeom>
              <a:avLst/>
              <a:gdLst>
                <a:gd name="T0" fmla="*/ 774 w 774"/>
                <a:gd name="T1" fmla="*/ 0 h 1440"/>
                <a:gd name="T2" fmla="*/ 411 w 774"/>
                <a:gd name="T3" fmla="*/ 1440 h 1440"/>
              </a:gdLst>
              <a:ahLst/>
              <a:cxnLst>
                <a:cxn ang="0">
                  <a:pos x="T0" y="T1"/>
                </a:cxn>
                <a:cxn ang="0">
                  <a:pos x="T2" y="T3"/>
                </a:cxn>
              </a:cxnLst>
              <a:rect l="0" t="0" r="r" b="b"/>
              <a:pathLst>
                <a:path w="774" h="1440">
                  <a:moveTo>
                    <a:pt x="774" y="0"/>
                  </a:moveTo>
                  <a:cubicBezTo>
                    <a:pt x="312" y="240"/>
                    <a:pt x="0" y="1034"/>
                    <a:pt x="411" y="1440"/>
                  </a:cubicBezTo>
                </a:path>
              </a:pathLst>
            </a:custGeom>
            <a:noFill/>
            <a:ln w="9525" cap="flat">
              <a:solidFill>
                <a:schemeClr val="tx1">
                  <a:alpha val="15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Freeform 9">
              <a:extLst>
                <a:ext uri="{FF2B5EF4-FFF2-40B4-BE49-F238E27FC236}">
                  <a16:creationId xmlns:a16="http://schemas.microsoft.com/office/drawing/2014/main" id="{AE6BBC61-DC1C-44DA-9B00-6F69CE21D8E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2988" y="9525"/>
              <a:ext cx="963613" cy="366713"/>
            </a:xfrm>
            <a:custGeom>
              <a:avLst/>
              <a:gdLst>
                <a:gd name="T0" fmla="*/ 203 w 203"/>
                <a:gd name="T1" fmla="*/ 77 h 77"/>
                <a:gd name="T2" fmla="*/ 0 w 203"/>
                <a:gd name="T3" fmla="*/ 0 h 77"/>
              </a:gdLst>
              <a:ahLst/>
              <a:cxnLst>
                <a:cxn ang="0">
                  <a:pos x="T0" y="T1"/>
                </a:cxn>
                <a:cxn ang="0">
                  <a:pos x="T2" y="T3"/>
                </a:cxn>
              </a:cxnLst>
              <a:rect l="0" t="0" r="r" b="b"/>
              <a:pathLst>
                <a:path w="203" h="77">
                  <a:moveTo>
                    <a:pt x="203" y="77"/>
                  </a:moveTo>
                  <a:cubicBezTo>
                    <a:pt x="138" y="46"/>
                    <a:pt x="68" y="21"/>
                    <a:pt x="0" y="0"/>
                  </a:cubicBezTo>
                </a:path>
              </a:pathLst>
            </a:custGeom>
            <a:noFill/>
            <a:ln w="9525" cap="flat">
              <a:solidFill>
                <a:schemeClr val="tx1">
                  <a:alpha val="15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Freeform 10">
              <a:extLst>
                <a:ext uri="{FF2B5EF4-FFF2-40B4-BE49-F238E27FC236}">
                  <a16:creationId xmlns:a16="http://schemas.microsoft.com/office/drawing/2014/main" id="{906CAA79-7669-426E-AB78-3E141D4751E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494963" y="5275263"/>
              <a:ext cx="1666875" cy="1577975"/>
            </a:xfrm>
            <a:custGeom>
              <a:avLst/>
              <a:gdLst>
                <a:gd name="T0" fmla="*/ 0 w 351"/>
                <a:gd name="T1" fmla="*/ 332 h 332"/>
                <a:gd name="T2" fmla="*/ 351 w 351"/>
                <a:gd name="T3" fmla="*/ 0 h 332"/>
              </a:gdLst>
              <a:ahLst/>
              <a:cxnLst>
                <a:cxn ang="0">
                  <a:pos x="T0" y="T1"/>
                </a:cxn>
                <a:cxn ang="0">
                  <a:pos x="T2" y="T3"/>
                </a:cxn>
              </a:cxnLst>
              <a:rect l="0" t="0" r="r" b="b"/>
              <a:pathLst>
                <a:path w="351" h="332">
                  <a:moveTo>
                    <a:pt x="0" y="332"/>
                  </a:moveTo>
                  <a:cubicBezTo>
                    <a:pt x="125" y="232"/>
                    <a:pt x="245" y="121"/>
                    <a:pt x="351" y="0"/>
                  </a:cubicBezTo>
                </a:path>
              </a:pathLst>
            </a:custGeom>
            <a:noFill/>
            <a:ln w="9525" cap="flat">
              <a:solidFill>
                <a:schemeClr val="tx1">
                  <a:alpha val="15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 name="Freeform 11">
              <a:extLst>
                <a:ext uri="{FF2B5EF4-FFF2-40B4-BE49-F238E27FC236}">
                  <a16:creationId xmlns:a16="http://schemas.microsoft.com/office/drawing/2014/main" id="{DA6EE275-29A0-4962-AFA6-FAD32DF50FD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621088" cy="6843713"/>
            </a:xfrm>
            <a:custGeom>
              <a:avLst/>
              <a:gdLst>
                <a:gd name="T0" fmla="*/ 762 w 762"/>
                <a:gd name="T1" fmla="*/ 0 h 1440"/>
                <a:gd name="T2" fmla="*/ 403 w 762"/>
                <a:gd name="T3" fmla="*/ 1440 h 1440"/>
              </a:gdLst>
              <a:ahLst/>
              <a:cxnLst>
                <a:cxn ang="0">
                  <a:pos x="T0" y="T1"/>
                </a:cxn>
                <a:cxn ang="0">
                  <a:pos x="T2" y="T3"/>
                </a:cxn>
              </a:cxnLst>
              <a:rect l="0" t="0" r="r" b="b"/>
              <a:pathLst>
                <a:path w="762" h="1440">
                  <a:moveTo>
                    <a:pt x="762" y="0"/>
                  </a:moveTo>
                  <a:cubicBezTo>
                    <a:pt x="308" y="245"/>
                    <a:pt x="0" y="1033"/>
                    <a:pt x="403"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 name="Freeform 12">
              <a:extLst>
                <a:ext uri="{FF2B5EF4-FFF2-40B4-BE49-F238E27FC236}">
                  <a16:creationId xmlns:a16="http://schemas.microsoft.com/office/drawing/2014/main" id="{2274EE13-0D62-4489-9B61-C616736FA18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501438" y="9525"/>
              <a:ext cx="665163" cy="257175"/>
            </a:xfrm>
            <a:custGeom>
              <a:avLst/>
              <a:gdLst>
                <a:gd name="T0" fmla="*/ 140 w 140"/>
                <a:gd name="T1" fmla="*/ 54 h 54"/>
                <a:gd name="T2" fmla="*/ 0 w 140"/>
                <a:gd name="T3" fmla="*/ 0 h 54"/>
              </a:gdLst>
              <a:ahLst/>
              <a:cxnLst>
                <a:cxn ang="0">
                  <a:pos x="T0" y="T1"/>
                </a:cxn>
                <a:cxn ang="0">
                  <a:pos x="T2" y="T3"/>
                </a:cxn>
              </a:cxnLst>
              <a:rect l="0" t="0" r="r" b="b"/>
              <a:pathLst>
                <a:path w="140" h="54">
                  <a:moveTo>
                    <a:pt x="140" y="54"/>
                  </a:moveTo>
                  <a:cubicBezTo>
                    <a:pt x="95" y="34"/>
                    <a:pt x="48" y="16"/>
                    <a:pt x="0"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 name="Freeform 13">
              <a:extLst>
                <a:ext uri="{FF2B5EF4-FFF2-40B4-BE49-F238E27FC236}">
                  <a16:creationId xmlns:a16="http://schemas.microsoft.com/office/drawing/2014/main" id="{471730B6-C7FB-45ED-BCC5-40FD45BF260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41013" y="5408613"/>
              <a:ext cx="1525588" cy="1435100"/>
            </a:xfrm>
            <a:custGeom>
              <a:avLst/>
              <a:gdLst>
                <a:gd name="T0" fmla="*/ 0 w 321"/>
                <a:gd name="T1" fmla="*/ 302 h 302"/>
                <a:gd name="T2" fmla="*/ 321 w 321"/>
                <a:gd name="T3" fmla="*/ 0 h 302"/>
              </a:gdLst>
              <a:ahLst/>
              <a:cxnLst>
                <a:cxn ang="0">
                  <a:pos x="T0" y="T1"/>
                </a:cxn>
                <a:cxn ang="0">
                  <a:pos x="T2" y="T3"/>
                </a:cxn>
              </a:cxnLst>
              <a:rect l="0" t="0" r="r" b="b"/>
              <a:pathLst>
                <a:path w="321" h="302">
                  <a:moveTo>
                    <a:pt x="0" y="302"/>
                  </a:moveTo>
                  <a:cubicBezTo>
                    <a:pt x="114" y="210"/>
                    <a:pt x="223" y="109"/>
                    <a:pt x="321"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 name="Freeform 14">
              <a:extLst>
                <a:ext uri="{FF2B5EF4-FFF2-40B4-BE49-F238E27FC236}">
                  <a16:creationId xmlns:a16="http://schemas.microsoft.com/office/drawing/2014/main" id="{D6FE80FB-C4EF-4D79-9559-D63549F146C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244850" cy="6843713"/>
            </a:xfrm>
            <a:custGeom>
              <a:avLst/>
              <a:gdLst>
                <a:gd name="T0" fmla="*/ 683 w 683"/>
                <a:gd name="T1" fmla="*/ 0 h 1440"/>
                <a:gd name="T2" fmla="*/ 355 w 683"/>
                <a:gd name="T3" fmla="*/ 1440 h 1440"/>
              </a:gdLst>
              <a:ahLst/>
              <a:cxnLst>
                <a:cxn ang="0">
                  <a:pos x="T0" y="T1"/>
                </a:cxn>
                <a:cxn ang="0">
                  <a:pos x="T2" y="T3"/>
                </a:cxn>
              </a:cxnLst>
              <a:rect l="0" t="0" r="r" b="b"/>
              <a:pathLst>
                <a:path w="683" h="1440">
                  <a:moveTo>
                    <a:pt x="683" y="0"/>
                  </a:moveTo>
                  <a:cubicBezTo>
                    <a:pt x="258" y="256"/>
                    <a:pt x="0" y="1041"/>
                    <a:pt x="355"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 name="Freeform 15">
              <a:extLst>
                <a:ext uri="{FF2B5EF4-FFF2-40B4-BE49-F238E27FC236}">
                  <a16:creationId xmlns:a16="http://schemas.microsoft.com/office/drawing/2014/main" id="{C9CBAF19-21AE-40E8-8965-D5E6042F250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802938" y="5518150"/>
              <a:ext cx="1363663" cy="1325563"/>
            </a:xfrm>
            <a:custGeom>
              <a:avLst/>
              <a:gdLst>
                <a:gd name="T0" fmla="*/ 0 w 287"/>
                <a:gd name="T1" fmla="*/ 279 h 279"/>
                <a:gd name="T2" fmla="*/ 287 w 287"/>
                <a:gd name="T3" fmla="*/ 0 h 279"/>
              </a:gdLst>
              <a:ahLst/>
              <a:cxnLst>
                <a:cxn ang="0">
                  <a:pos x="T0" y="T1"/>
                </a:cxn>
                <a:cxn ang="0">
                  <a:pos x="T2" y="T3"/>
                </a:cxn>
              </a:cxnLst>
              <a:rect l="0" t="0" r="r" b="b"/>
              <a:pathLst>
                <a:path w="287" h="279">
                  <a:moveTo>
                    <a:pt x="0" y="279"/>
                  </a:moveTo>
                  <a:cubicBezTo>
                    <a:pt x="101" y="193"/>
                    <a:pt x="198" y="100"/>
                    <a:pt x="287"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 name="Freeform 16">
              <a:extLst>
                <a:ext uri="{FF2B5EF4-FFF2-40B4-BE49-F238E27FC236}">
                  <a16:creationId xmlns:a16="http://schemas.microsoft.com/office/drawing/2014/main" id="{EBA99019-E134-4FD1-9B9C-5F2DCAAA981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89000" y="0"/>
              <a:ext cx="3230563" cy="6843713"/>
            </a:xfrm>
            <a:custGeom>
              <a:avLst/>
              <a:gdLst>
                <a:gd name="T0" fmla="*/ 680 w 680"/>
                <a:gd name="T1" fmla="*/ 0 h 1440"/>
                <a:gd name="T2" fmla="*/ 337 w 680"/>
                <a:gd name="T3" fmla="*/ 1440 h 1440"/>
              </a:gdLst>
              <a:ahLst/>
              <a:cxnLst>
                <a:cxn ang="0">
                  <a:pos x="T0" y="T1"/>
                </a:cxn>
                <a:cxn ang="0">
                  <a:pos x="T2" y="T3"/>
                </a:cxn>
              </a:cxnLst>
              <a:rect l="0" t="0" r="r" b="b"/>
              <a:pathLst>
                <a:path w="680" h="1440">
                  <a:moveTo>
                    <a:pt x="680" y="0"/>
                  </a:moveTo>
                  <a:cubicBezTo>
                    <a:pt x="257" y="265"/>
                    <a:pt x="0" y="1026"/>
                    <a:pt x="337"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 name="Freeform 17">
              <a:extLst>
                <a:ext uri="{FF2B5EF4-FFF2-40B4-BE49-F238E27FC236}">
                  <a16:creationId xmlns:a16="http://schemas.microsoft.com/office/drawing/2014/main" id="{00B654CA-DF8B-44BB-BF62-5B028D52222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79150" y="5694363"/>
              <a:ext cx="1187450" cy="1149350"/>
            </a:xfrm>
            <a:custGeom>
              <a:avLst/>
              <a:gdLst>
                <a:gd name="T0" fmla="*/ 0 w 250"/>
                <a:gd name="T1" fmla="*/ 242 h 242"/>
                <a:gd name="T2" fmla="*/ 250 w 250"/>
                <a:gd name="T3" fmla="*/ 0 h 242"/>
              </a:gdLst>
              <a:ahLst/>
              <a:cxnLst>
                <a:cxn ang="0">
                  <a:pos x="T0" y="T1"/>
                </a:cxn>
                <a:cxn ang="0">
                  <a:pos x="T2" y="T3"/>
                </a:cxn>
              </a:cxnLst>
              <a:rect l="0" t="0" r="r" b="b"/>
              <a:pathLst>
                <a:path w="250" h="242">
                  <a:moveTo>
                    <a:pt x="0" y="242"/>
                  </a:moveTo>
                  <a:cubicBezTo>
                    <a:pt x="88" y="166"/>
                    <a:pt x="172" y="85"/>
                    <a:pt x="250"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 name="Freeform 18">
              <a:extLst>
                <a:ext uri="{FF2B5EF4-FFF2-40B4-BE49-F238E27FC236}">
                  <a16:creationId xmlns:a16="http://schemas.microsoft.com/office/drawing/2014/main" id="{32411C03-987B-42CB-833D-E31A2790100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84188" y="0"/>
              <a:ext cx="3421063" cy="6843713"/>
            </a:xfrm>
            <a:custGeom>
              <a:avLst/>
              <a:gdLst>
                <a:gd name="T0" fmla="*/ 720 w 720"/>
                <a:gd name="T1" fmla="*/ 0 h 1440"/>
                <a:gd name="T2" fmla="*/ 362 w 720"/>
                <a:gd name="T3" fmla="*/ 1440 h 1440"/>
              </a:gdLst>
              <a:ahLst/>
              <a:cxnLst>
                <a:cxn ang="0">
                  <a:pos x="T0" y="T1"/>
                </a:cxn>
                <a:cxn ang="0">
                  <a:pos x="T2" y="T3"/>
                </a:cxn>
              </a:cxnLst>
              <a:rect l="0" t="0" r="r" b="b"/>
              <a:pathLst>
                <a:path w="720" h="1440">
                  <a:moveTo>
                    <a:pt x="720" y="0"/>
                  </a:moveTo>
                  <a:cubicBezTo>
                    <a:pt x="316" y="282"/>
                    <a:pt x="0" y="1018"/>
                    <a:pt x="362"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 name="Freeform 19">
              <a:extLst>
                <a:ext uri="{FF2B5EF4-FFF2-40B4-BE49-F238E27FC236}">
                  <a16:creationId xmlns:a16="http://schemas.microsoft.com/office/drawing/2014/main" id="{5F9F126A-997B-4B39-8984-6563BA5D7F8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87125" y="6049963"/>
              <a:ext cx="879475" cy="793750"/>
            </a:xfrm>
            <a:custGeom>
              <a:avLst/>
              <a:gdLst>
                <a:gd name="T0" fmla="*/ 0 w 185"/>
                <a:gd name="T1" fmla="*/ 167 h 167"/>
                <a:gd name="T2" fmla="*/ 185 w 185"/>
                <a:gd name="T3" fmla="*/ 0 h 167"/>
              </a:gdLst>
              <a:ahLst/>
              <a:cxnLst>
                <a:cxn ang="0">
                  <a:pos x="T0" y="T1"/>
                </a:cxn>
                <a:cxn ang="0">
                  <a:pos x="T2" y="T3"/>
                </a:cxn>
              </a:cxnLst>
              <a:rect l="0" t="0" r="r" b="b"/>
              <a:pathLst>
                <a:path w="185" h="167">
                  <a:moveTo>
                    <a:pt x="0" y="167"/>
                  </a:moveTo>
                  <a:cubicBezTo>
                    <a:pt x="63" y="114"/>
                    <a:pt x="125" y="58"/>
                    <a:pt x="185"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 name="Freeform 20">
              <a:extLst>
                <a:ext uri="{FF2B5EF4-FFF2-40B4-BE49-F238E27FC236}">
                  <a16:creationId xmlns:a16="http://schemas.microsoft.com/office/drawing/2014/main" id="{49617DFE-E17F-4F67-9D22-C4197939219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98488" y="0"/>
              <a:ext cx="2717800" cy="6843713"/>
            </a:xfrm>
            <a:custGeom>
              <a:avLst/>
              <a:gdLst>
                <a:gd name="T0" fmla="*/ 572 w 572"/>
                <a:gd name="T1" fmla="*/ 0 h 1440"/>
                <a:gd name="T2" fmla="*/ 164 w 572"/>
                <a:gd name="T3" fmla="*/ 1440 h 1440"/>
              </a:gdLst>
              <a:ahLst/>
              <a:cxnLst>
                <a:cxn ang="0">
                  <a:pos x="T0" y="T1"/>
                </a:cxn>
                <a:cxn ang="0">
                  <a:pos x="T2" y="T3"/>
                </a:cxn>
              </a:cxnLst>
              <a:rect l="0" t="0" r="r" b="b"/>
              <a:pathLst>
                <a:path w="572" h="1440">
                  <a:moveTo>
                    <a:pt x="572" y="0"/>
                  </a:moveTo>
                  <a:cubicBezTo>
                    <a:pt x="213" y="320"/>
                    <a:pt x="0" y="979"/>
                    <a:pt x="164" y="1440"/>
                  </a:cubicBezTo>
                </a:path>
              </a:pathLst>
            </a:custGeom>
            <a:noFill/>
            <a:ln w="12700" cap="flat">
              <a:solidFill>
                <a:schemeClr val="tx1">
                  <a:alpha val="15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 name="Freeform 21">
              <a:extLst>
                <a:ext uri="{FF2B5EF4-FFF2-40B4-BE49-F238E27FC236}">
                  <a16:creationId xmlns:a16="http://schemas.microsoft.com/office/drawing/2014/main" id="{E5441641-3AA6-42CE-8E3B-D39246DDE44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61938" y="0"/>
              <a:ext cx="2944813" cy="6843713"/>
            </a:xfrm>
            <a:custGeom>
              <a:avLst/>
              <a:gdLst>
                <a:gd name="T0" fmla="*/ 620 w 620"/>
                <a:gd name="T1" fmla="*/ 0 h 1440"/>
                <a:gd name="T2" fmla="*/ 186 w 620"/>
                <a:gd name="T3" fmla="*/ 1440 h 1440"/>
              </a:gdLst>
              <a:ahLst/>
              <a:cxnLst>
                <a:cxn ang="0">
                  <a:pos x="T0" y="T1"/>
                </a:cxn>
                <a:cxn ang="0">
                  <a:pos x="T2" y="T3"/>
                </a:cxn>
              </a:cxnLst>
              <a:rect l="0" t="0" r="r" b="b"/>
              <a:pathLst>
                <a:path w="620" h="1440">
                  <a:moveTo>
                    <a:pt x="620" y="0"/>
                  </a:moveTo>
                  <a:cubicBezTo>
                    <a:pt x="248" y="325"/>
                    <a:pt x="0" y="960"/>
                    <a:pt x="186" y="1440"/>
                  </a:cubicBezTo>
                </a:path>
              </a:pathLst>
            </a:custGeom>
            <a:noFill/>
            <a:ln w="9525" cap="flat">
              <a:solidFill>
                <a:schemeClr val="tx1">
                  <a:alpha val="15000"/>
                </a:schemeClr>
              </a:solidFill>
              <a:prstDash val="lg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 name="Freeform 22">
              <a:extLst>
                <a:ext uri="{FF2B5EF4-FFF2-40B4-BE49-F238E27FC236}">
                  <a16:creationId xmlns:a16="http://schemas.microsoft.com/office/drawing/2014/main" id="{6A578EBB-B60C-404B-B968-F9D46DC8BFD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17513" y="0"/>
              <a:ext cx="2403475" cy="6843713"/>
            </a:xfrm>
            <a:custGeom>
              <a:avLst/>
              <a:gdLst>
                <a:gd name="T0" fmla="*/ 506 w 506"/>
                <a:gd name="T1" fmla="*/ 0 h 1440"/>
                <a:gd name="T2" fmla="*/ 171 w 506"/>
                <a:gd name="T3" fmla="*/ 1440 h 1440"/>
              </a:gdLst>
              <a:ahLst/>
              <a:cxnLst>
                <a:cxn ang="0">
                  <a:pos x="T0" y="T1"/>
                </a:cxn>
                <a:cxn ang="0">
                  <a:pos x="T2" y="T3"/>
                </a:cxn>
              </a:cxnLst>
              <a:rect l="0" t="0" r="r" b="b"/>
              <a:pathLst>
                <a:path w="506" h="1440">
                  <a:moveTo>
                    <a:pt x="506" y="0"/>
                  </a:moveTo>
                  <a:cubicBezTo>
                    <a:pt x="109" y="356"/>
                    <a:pt x="0" y="943"/>
                    <a:pt x="171"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 name="Freeform 23">
              <a:extLst>
                <a:ext uri="{FF2B5EF4-FFF2-40B4-BE49-F238E27FC236}">
                  <a16:creationId xmlns:a16="http://schemas.microsoft.com/office/drawing/2014/main" id="{6A6D1E40-DD2C-4558-954C-47EC7417E6A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9525"/>
              <a:ext cx="1771650" cy="3198813"/>
            </a:xfrm>
            <a:custGeom>
              <a:avLst/>
              <a:gdLst>
                <a:gd name="T0" fmla="*/ 373 w 373"/>
                <a:gd name="T1" fmla="*/ 0 h 673"/>
                <a:gd name="T2" fmla="*/ 0 w 373"/>
                <a:gd name="T3" fmla="*/ 673 h 673"/>
              </a:gdLst>
              <a:ahLst/>
              <a:cxnLst>
                <a:cxn ang="0">
                  <a:pos x="T0" y="T1"/>
                </a:cxn>
                <a:cxn ang="0">
                  <a:pos x="T2" y="T3"/>
                </a:cxn>
              </a:cxnLst>
              <a:rect l="0" t="0" r="r" b="b"/>
              <a:pathLst>
                <a:path w="373" h="673">
                  <a:moveTo>
                    <a:pt x="373" y="0"/>
                  </a:moveTo>
                  <a:cubicBezTo>
                    <a:pt x="175" y="183"/>
                    <a:pt x="51" y="409"/>
                    <a:pt x="0" y="673"/>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 name="Freeform 24">
              <a:extLst>
                <a:ext uri="{FF2B5EF4-FFF2-40B4-BE49-F238E27FC236}">
                  <a16:creationId xmlns:a16="http://schemas.microsoft.com/office/drawing/2014/main" id="{6C40FCAF-C578-4360-9094-9F66028B7B6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63" y="6016625"/>
              <a:ext cx="214313" cy="827088"/>
            </a:xfrm>
            <a:custGeom>
              <a:avLst/>
              <a:gdLst>
                <a:gd name="T0" fmla="*/ 0 w 45"/>
                <a:gd name="T1" fmla="*/ 0 h 174"/>
                <a:gd name="T2" fmla="*/ 45 w 45"/>
                <a:gd name="T3" fmla="*/ 174 h 174"/>
              </a:gdLst>
              <a:ahLst/>
              <a:cxnLst>
                <a:cxn ang="0">
                  <a:pos x="T0" y="T1"/>
                </a:cxn>
                <a:cxn ang="0">
                  <a:pos x="T2" y="T3"/>
                </a:cxn>
              </a:cxnLst>
              <a:rect l="0" t="0" r="r" b="b"/>
              <a:pathLst>
                <a:path w="45" h="174">
                  <a:moveTo>
                    <a:pt x="0" y="0"/>
                  </a:moveTo>
                  <a:cubicBezTo>
                    <a:pt x="11" y="59"/>
                    <a:pt x="26" y="118"/>
                    <a:pt x="45" y="174"/>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 name="Freeform 25">
              <a:extLst>
                <a:ext uri="{FF2B5EF4-FFF2-40B4-BE49-F238E27FC236}">
                  <a16:creationId xmlns:a16="http://schemas.microsoft.com/office/drawing/2014/main" id="{63EAC42D-DC17-4FCB-B8F4-6AFBDA29CFA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0"/>
              <a:ext cx="1562100" cy="2228850"/>
            </a:xfrm>
            <a:custGeom>
              <a:avLst/>
              <a:gdLst>
                <a:gd name="T0" fmla="*/ 329 w 329"/>
                <a:gd name="T1" fmla="*/ 0 h 469"/>
                <a:gd name="T2" fmla="*/ 0 w 329"/>
                <a:gd name="T3" fmla="*/ 469 h 469"/>
              </a:gdLst>
              <a:ahLst/>
              <a:cxnLst>
                <a:cxn ang="0">
                  <a:pos x="T0" y="T1"/>
                </a:cxn>
                <a:cxn ang="0">
                  <a:pos x="T2" y="T3"/>
                </a:cxn>
              </a:cxnLst>
              <a:rect l="0" t="0" r="r" b="b"/>
              <a:pathLst>
                <a:path w="329" h="469">
                  <a:moveTo>
                    <a:pt x="329" y="0"/>
                  </a:moveTo>
                  <a:cubicBezTo>
                    <a:pt x="189" y="133"/>
                    <a:pt x="69" y="288"/>
                    <a:pt x="0" y="469"/>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1759287" y="798881"/>
            <a:ext cx="8673427" cy="1048945"/>
          </a:xfrm>
        </p:spPr>
        <p:txBody>
          <a:bodyPr>
            <a:normAutofit/>
          </a:bodyPr>
          <a:lstStyle/>
          <a:p>
            <a:r>
              <a:rPr lang="en-US">
                <a:solidFill>
                  <a:schemeClr val="tx1"/>
                </a:solidFill>
              </a:rPr>
              <a:t>The format is familiar and easy</a:t>
            </a:r>
          </a:p>
        </p:txBody>
      </p:sp>
      <p:graphicFrame>
        <p:nvGraphicFramePr>
          <p:cNvPr id="5" name="Content Placeholder 2">
            <a:extLst>
              <a:ext uri="{FF2B5EF4-FFF2-40B4-BE49-F238E27FC236}">
                <a16:creationId xmlns:a16="http://schemas.microsoft.com/office/drawing/2014/main" id="{074E11B2-75B6-4DC7-A824-88CA1BC3884A}"/>
              </a:ext>
            </a:extLst>
          </p:cNvPr>
          <p:cNvGraphicFramePr>
            <a:graphicFrameLocks noGrp="1"/>
          </p:cNvGraphicFramePr>
          <p:nvPr>
            <p:ph idx="1"/>
            <p:extLst>
              <p:ext uri="{D42A27DB-BD31-4B8C-83A1-F6EECF244321}">
                <p14:modId xmlns:p14="http://schemas.microsoft.com/office/powerpoint/2010/main" val="2843264119"/>
              </p:ext>
            </p:extLst>
          </p:nvPr>
        </p:nvGraphicFramePr>
        <p:xfrm>
          <a:off x="807722" y="1990976"/>
          <a:ext cx="10576558" cy="41754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728445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3C5918A-1DC5-4CF3-AA27-00AA3088AA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B786683A-6FD6-4BF7-B3B0-DC39767739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274788" y="-15796"/>
            <a:ext cx="7911916" cy="6889592"/>
          </a:xfrm>
          <a:custGeom>
            <a:avLst/>
            <a:gdLst>
              <a:gd name="connsiteX0" fmla="*/ 1144064 w 7911916"/>
              <a:gd name="connsiteY0" fmla="*/ 0 h 6889592"/>
              <a:gd name="connsiteX1" fmla="*/ 7911916 w 7911916"/>
              <a:gd name="connsiteY1" fmla="*/ 0 h 6889592"/>
              <a:gd name="connsiteX2" fmla="*/ 7911916 w 7911916"/>
              <a:gd name="connsiteY2" fmla="*/ 6889592 h 6889592"/>
              <a:gd name="connsiteX3" fmla="*/ 1282780 w 7911916"/>
              <a:gd name="connsiteY3" fmla="*/ 6889592 h 6889592"/>
              <a:gd name="connsiteX4" fmla="*/ 1021588 w 7911916"/>
              <a:gd name="connsiteY4" fmla="*/ 6461391 h 6889592"/>
              <a:gd name="connsiteX5" fmla="*/ 841264 w 7911916"/>
              <a:gd name="connsiteY5" fmla="*/ 370936 h 6889592"/>
              <a:gd name="connsiteX6" fmla="*/ 1119707 w 7911916"/>
              <a:gd name="connsiteY6" fmla="*/ 26053 h 6889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11916" h="6889592">
                <a:moveTo>
                  <a:pt x="1144064" y="0"/>
                </a:moveTo>
                <a:lnTo>
                  <a:pt x="7911916" y="0"/>
                </a:lnTo>
                <a:lnTo>
                  <a:pt x="7911916" y="6889592"/>
                </a:lnTo>
                <a:lnTo>
                  <a:pt x="1282780" y="6889592"/>
                </a:lnTo>
                <a:lnTo>
                  <a:pt x="1021588" y="6461391"/>
                </a:lnTo>
                <a:cubicBezTo>
                  <a:pt x="-73086" y="4533675"/>
                  <a:pt x="-509682" y="2192905"/>
                  <a:pt x="841264" y="370936"/>
                </a:cubicBezTo>
                <a:cubicBezTo>
                  <a:pt x="928899" y="253509"/>
                  <a:pt x="1021859" y="138477"/>
                  <a:pt x="1119707" y="26053"/>
                </a:cubicBezTo>
                <a:close/>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 name="Freeform: Shape 11">
            <a:extLst>
              <a:ext uri="{FF2B5EF4-FFF2-40B4-BE49-F238E27FC236}">
                <a16:creationId xmlns:a16="http://schemas.microsoft.com/office/drawing/2014/main" id="{05169E50-59FB-4AEE-B61D-44A882A4CD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249750" y="-6726"/>
            <a:ext cx="5931659" cy="6871452"/>
          </a:xfrm>
          <a:custGeom>
            <a:avLst/>
            <a:gdLst>
              <a:gd name="connsiteX0" fmla="*/ 2429503 w 5931659"/>
              <a:gd name="connsiteY0" fmla="*/ 0 h 6871452"/>
              <a:gd name="connsiteX1" fmla="*/ 5931659 w 5931659"/>
              <a:gd name="connsiteY1" fmla="*/ 0 h 6871452"/>
              <a:gd name="connsiteX2" fmla="*/ 5931659 w 5931659"/>
              <a:gd name="connsiteY2" fmla="*/ 6871452 h 6871452"/>
              <a:gd name="connsiteX3" fmla="*/ 1302090 w 5931659"/>
              <a:gd name="connsiteY3" fmla="*/ 6871452 h 6871452"/>
              <a:gd name="connsiteX4" fmla="*/ 1257860 w 5931659"/>
              <a:gd name="connsiteY4" fmla="*/ 6820098 h 6871452"/>
              <a:gd name="connsiteX5" fmla="*/ 456609 w 5931659"/>
              <a:gd name="connsiteY5" fmla="*/ 1965059 h 6871452"/>
              <a:gd name="connsiteX6" fmla="*/ 2356353 w 5931659"/>
              <a:gd name="connsiteY6" fmla="*/ 42030 h 6871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31659" h="6871452">
                <a:moveTo>
                  <a:pt x="2429503" y="0"/>
                </a:moveTo>
                <a:lnTo>
                  <a:pt x="5931659" y="0"/>
                </a:lnTo>
                <a:lnTo>
                  <a:pt x="5931659" y="6871452"/>
                </a:lnTo>
                <a:lnTo>
                  <a:pt x="1302090" y="6871452"/>
                </a:lnTo>
                <a:lnTo>
                  <a:pt x="1257860" y="6820098"/>
                </a:lnTo>
                <a:cubicBezTo>
                  <a:pt x="121068" y="5395213"/>
                  <a:pt x="-469022" y="3541076"/>
                  <a:pt x="456609" y="1965059"/>
                </a:cubicBezTo>
                <a:cubicBezTo>
                  <a:pt x="919425" y="1178905"/>
                  <a:pt x="1583566" y="524859"/>
                  <a:pt x="2356353" y="42030"/>
                </a:cubicBezTo>
                <a:close/>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 name="Freeform: Shape 13">
            <a:extLst>
              <a:ext uri="{FF2B5EF4-FFF2-40B4-BE49-F238E27FC236}">
                <a16:creationId xmlns:a16="http://schemas.microsoft.com/office/drawing/2014/main" id="{117C30F0-5A38-4B60-B632-3AF7C27808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5433528" y="-3116"/>
            <a:ext cx="6766974" cy="6864232"/>
          </a:xfrm>
          <a:custGeom>
            <a:avLst/>
            <a:gdLst>
              <a:gd name="connsiteX0" fmla="*/ 2135088 w 6766974"/>
              <a:gd name="connsiteY0" fmla="*/ 0 h 6864232"/>
              <a:gd name="connsiteX1" fmla="*/ 6766974 w 6766974"/>
              <a:gd name="connsiteY1" fmla="*/ 0 h 6864232"/>
              <a:gd name="connsiteX2" fmla="*/ 6766974 w 6766974"/>
              <a:gd name="connsiteY2" fmla="*/ 6864232 h 6864232"/>
              <a:gd name="connsiteX3" fmla="*/ 1128977 w 6766974"/>
              <a:gd name="connsiteY3" fmla="*/ 6864232 h 6864232"/>
              <a:gd name="connsiteX4" fmla="*/ 1004776 w 6766974"/>
              <a:gd name="connsiteY4" fmla="*/ 6687663 h 6864232"/>
              <a:gd name="connsiteX5" fmla="*/ 709736 w 6766974"/>
              <a:gd name="connsiteY5" fmla="*/ 1521351 h 6864232"/>
              <a:gd name="connsiteX6" fmla="*/ 1896284 w 6766974"/>
              <a:gd name="connsiteY6" fmla="*/ 197391 h 6864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66974" h="6864232">
                <a:moveTo>
                  <a:pt x="2135088" y="0"/>
                </a:moveTo>
                <a:lnTo>
                  <a:pt x="6766974" y="0"/>
                </a:lnTo>
                <a:lnTo>
                  <a:pt x="6766974" y="6864232"/>
                </a:lnTo>
                <a:lnTo>
                  <a:pt x="1128977" y="6864232"/>
                </a:lnTo>
                <a:lnTo>
                  <a:pt x="1004776" y="6687663"/>
                </a:lnTo>
                <a:cubicBezTo>
                  <a:pt x="-54053" y="5122098"/>
                  <a:pt x="-463081" y="3202457"/>
                  <a:pt x="709736" y="1521351"/>
                </a:cubicBezTo>
                <a:cubicBezTo>
                  <a:pt x="1045443" y="1039181"/>
                  <a:pt x="1446565" y="592246"/>
                  <a:pt x="1896284" y="197391"/>
                </a:cubicBezTo>
                <a:close/>
              </a:path>
            </a:pathLst>
          </a:custGeom>
          <a:noFill/>
          <a:ln w="9525" cap="flat">
            <a:solidFill>
              <a:schemeClr val="tx1">
                <a:alpha val="1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6" name="Freeform: Shape 15">
            <a:extLst>
              <a:ext uri="{FF2B5EF4-FFF2-40B4-BE49-F238E27FC236}">
                <a16:creationId xmlns:a16="http://schemas.microsoft.com/office/drawing/2014/main" id="{A200CBA5-3F2B-4AAC-9F86-99AFECC19C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953136" y="0"/>
            <a:ext cx="5238864" cy="6858000"/>
          </a:xfrm>
          <a:custGeom>
            <a:avLst/>
            <a:gdLst>
              <a:gd name="connsiteX0" fmla="*/ 2829115 w 5238864"/>
              <a:gd name="connsiteY0" fmla="*/ 0 h 6864726"/>
              <a:gd name="connsiteX1" fmla="*/ 5238864 w 5238864"/>
              <a:gd name="connsiteY1" fmla="*/ 0 h 6864726"/>
              <a:gd name="connsiteX2" fmla="*/ 5238864 w 5238864"/>
              <a:gd name="connsiteY2" fmla="*/ 6864726 h 6864726"/>
              <a:gd name="connsiteX3" fmla="*/ 1518091 w 5238864"/>
              <a:gd name="connsiteY3" fmla="*/ 6864726 h 6864726"/>
              <a:gd name="connsiteX4" fmla="*/ 1435414 w 5238864"/>
              <a:gd name="connsiteY4" fmla="*/ 6778879 h 6864726"/>
              <a:gd name="connsiteX5" fmla="*/ 406006 w 5238864"/>
              <a:gd name="connsiteY5" fmla="*/ 2093910 h 6864726"/>
              <a:gd name="connsiteX6" fmla="*/ 2559142 w 5238864"/>
              <a:gd name="connsiteY6" fmla="*/ 124487 h 6864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38864" h="6864726">
                <a:moveTo>
                  <a:pt x="2829115" y="0"/>
                </a:moveTo>
                <a:lnTo>
                  <a:pt x="5238864" y="0"/>
                </a:lnTo>
                <a:lnTo>
                  <a:pt x="5238864" y="6864726"/>
                </a:lnTo>
                <a:lnTo>
                  <a:pt x="1518091" y="6864726"/>
                </a:lnTo>
                <a:lnTo>
                  <a:pt x="1435414" y="6778879"/>
                </a:lnTo>
                <a:cubicBezTo>
                  <a:pt x="226066" y="5476104"/>
                  <a:pt x="-499346" y="3635393"/>
                  <a:pt x="406006" y="2093910"/>
                </a:cubicBezTo>
                <a:cubicBezTo>
                  <a:pt x="907547" y="1241972"/>
                  <a:pt x="1674986" y="564513"/>
                  <a:pt x="2559142" y="124487"/>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0B7B0DCC-978E-4969-8D99-1402522A8957}"/>
              </a:ext>
            </a:extLst>
          </p:cNvPr>
          <p:cNvSpPr>
            <a:spLocks noGrp="1"/>
          </p:cNvSpPr>
          <p:nvPr>
            <p:ph type="title"/>
          </p:nvPr>
        </p:nvSpPr>
        <p:spPr>
          <a:xfrm>
            <a:off x="7874928" y="1134142"/>
            <a:ext cx="3456122" cy="4589717"/>
          </a:xfrm>
        </p:spPr>
        <p:txBody>
          <a:bodyPr>
            <a:normAutofit/>
          </a:bodyPr>
          <a:lstStyle/>
          <a:p>
            <a:pPr algn="l"/>
            <a:r>
              <a:rPr lang="en-US" sz="4800"/>
              <a:t>Narrative Pattern</a:t>
            </a:r>
          </a:p>
        </p:txBody>
      </p:sp>
      <p:sp>
        <p:nvSpPr>
          <p:cNvPr id="3" name="Content Placeholder 2">
            <a:extLst>
              <a:ext uri="{FF2B5EF4-FFF2-40B4-BE49-F238E27FC236}">
                <a16:creationId xmlns:a16="http://schemas.microsoft.com/office/drawing/2014/main" id="{8D1F5E8E-0372-4396-82F0-A9D783DFA844}"/>
              </a:ext>
            </a:extLst>
          </p:cNvPr>
          <p:cNvSpPr>
            <a:spLocks noGrp="1"/>
          </p:cNvSpPr>
          <p:nvPr>
            <p:ph idx="1"/>
          </p:nvPr>
        </p:nvSpPr>
        <p:spPr>
          <a:xfrm>
            <a:off x="798577" y="803186"/>
            <a:ext cx="5427137" cy="5248622"/>
          </a:xfrm>
        </p:spPr>
        <p:txBody>
          <a:bodyPr>
            <a:normAutofit/>
          </a:bodyPr>
          <a:lstStyle/>
          <a:p>
            <a:pPr>
              <a:lnSpc>
                <a:spcPct val="110000"/>
              </a:lnSpc>
            </a:pPr>
            <a:r>
              <a:rPr lang="en-US" sz="1200" b="1" i="1">
                <a:effectLst/>
                <a:latin typeface="Lato Extended"/>
              </a:rPr>
              <a:t>Objectives</a:t>
            </a:r>
            <a:r>
              <a:rPr lang="en-US" sz="1200" b="1" i="0">
                <a:effectLst/>
                <a:latin typeface="Lato Extended"/>
              </a:rPr>
              <a:t>: </a:t>
            </a:r>
            <a:r>
              <a:rPr lang="en-US" sz="1200" b="0" i="0">
                <a:effectLst/>
                <a:latin typeface="Lato Extended"/>
              </a:rPr>
              <a:t>To tell a first-person story involving real or imagined events, characters, and settings. The narrative usually carries some sort of message for the audience, usually sparking understanding, empathy, or including a moral lesson.</a:t>
            </a:r>
          </a:p>
          <a:p>
            <a:pPr>
              <a:lnSpc>
                <a:spcPct val="110000"/>
              </a:lnSpc>
            </a:pPr>
            <a:r>
              <a:rPr lang="en-US" sz="1200" b="1" i="1">
                <a:effectLst/>
                <a:latin typeface="Lato Extended"/>
              </a:rPr>
              <a:t>Rhetorical Considerations: </a:t>
            </a:r>
            <a:r>
              <a:rPr lang="en-US" sz="1200" b="0" i="0">
                <a:effectLst/>
                <a:latin typeface="Lato Extended"/>
              </a:rPr>
              <a:t>Take your audience into consideration, and make sure you have a complete story to tell: a clear beginning and ending that make sense and wrap up loose ends. The audience should be able to read your narrative without knowing you or needing to ask questions to understand the story. You can avoid this by focusing on two story elements: the characters, and the conflicts they encounter. Setting and Dialogue should also be included in narratives. Usually, writers also call upon </a:t>
            </a:r>
            <a:r>
              <a:rPr lang="en-US" sz="1200" b="1" u="sng">
                <a:latin typeface="Lato Extended"/>
                <a:hlinkClick r:id="rId2"/>
              </a:rPr>
              <a:t>the Descriptive pattern </a:t>
            </a:r>
            <a:r>
              <a:rPr lang="en-US" sz="1200" b="0" i="0">
                <a:effectLst/>
                <a:latin typeface="Lato Extended"/>
              </a:rPr>
              <a:t>to enhance the narrative. </a:t>
            </a:r>
          </a:p>
          <a:p>
            <a:pPr>
              <a:lnSpc>
                <a:spcPct val="110000"/>
              </a:lnSpc>
            </a:pPr>
            <a:r>
              <a:rPr lang="en-US" sz="1200" b="1" i="1">
                <a:effectLst/>
                <a:latin typeface="Lato Extended"/>
              </a:rPr>
              <a:t>Organization: </a:t>
            </a:r>
            <a:r>
              <a:rPr lang="en-US" sz="1200" b="0" i="0">
                <a:effectLst/>
                <a:latin typeface="Lato Extended"/>
              </a:rPr>
              <a:t>The introduction should contain relevant information about the characters, setting, and conflict. A narrative thesis should help clarify the larger life topic you're addressing, and what can be learned from the narrative about similar people or experiences. Each event or "scene" in the narrative is usually given its own paragraph, or you can choose to use body paragraphs to show transitions in place or time. Use transitions to clarify the chronological order of events. It's important, in the conclusion, to make sure it's obvious how and why your character(s) changed, as well as helping your readers understand the importance of your story to their own lives. </a:t>
            </a:r>
          </a:p>
        </p:txBody>
      </p:sp>
    </p:spTree>
    <p:extLst>
      <p:ext uri="{BB962C8B-B14F-4D97-AF65-F5344CB8AC3E}">
        <p14:creationId xmlns:p14="http://schemas.microsoft.com/office/powerpoint/2010/main" val="23762274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40F2DE27-1297-4129-8109-8A8F621F60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EE3576CE-E327-4733-A289-BEFB35F754E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15" name="Freeform 5">
              <a:extLst>
                <a:ext uri="{FF2B5EF4-FFF2-40B4-BE49-F238E27FC236}">
                  <a16:creationId xmlns:a16="http://schemas.microsoft.com/office/drawing/2014/main" id="{EF2E2475-8B34-4000-B8B4-D1C0480EACA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306513" y="0"/>
              <a:ext cx="3862388" cy="6843713"/>
            </a:xfrm>
            <a:custGeom>
              <a:avLst/>
              <a:gdLst>
                <a:gd name="T0" fmla="*/ 813 w 813"/>
                <a:gd name="T1" fmla="*/ 0 h 1440"/>
                <a:gd name="T2" fmla="*/ 435 w 813"/>
                <a:gd name="T3" fmla="*/ 1440 h 1440"/>
              </a:gdLst>
              <a:ahLst/>
              <a:cxnLst>
                <a:cxn ang="0">
                  <a:pos x="T0" y="T1"/>
                </a:cxn>
                <a:cxn ang="0">
                  <a:pos x="T2" y="T3"/>
                </a:cxn>
              </a:cxnLst>
              <a:rect l="0" t="0" r="r" b="b"/>
              <a:pathLst>
                <a:path w="813" h="1440">
                  <a:moveTo>
                    <a:pt x="813" y="0"/>
                  </a:moveTo>
                  <a:cubicBezTo>
                    <a:pt x="331" y="221"/>
                    <a:pt x="0" y="1039"/>
                    <a:pt x="435"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Freeform 6">
              <a:extLst>
                <a:ext uri="{FF2B5EF4-FFF2-40B4-BE49-F238E27FC236}">
                  <a16:creationId xmlns:a16="http://schemas.microsoft.com/office/drawing/2014/main" id="{AFF0158B-67CA-4E5D-82E9-032946005C8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26725" y="9525"/>
              <a:ext cx="1539875" cy="555625"/>
            </a:xfrm>
            <a:custGeom>
              <a:avLst/>
              <a:gdLst>
                <a:gd name="T0" fmla="*/ 324 w 324"/>
                <a:gd name="T1" fmla="*/ 117 h 117"/>
                <a:gd name="T2" fmla="*/ 0 w 324"/>
                <a:gd name="T3" fmla="*/ 0 h 117"/>
              </a:gdLst>
              <a:ahLst/>
              <a:cxnLst>
                <a:cxn ang="0">
                  <a:pos x="T0" y="T1"/>
                </a:cxn>
                <a:cxn ang="0">
                  <a:pos x="T2" y="T3"/>
                </a:cxn>
              </a:cxnLst>
              <a:rect l="0" t="0" r="r" b="b"/>
              <a:pathLst>
                <a:path w="324" h="117">
                  <a:moveTo>
                    <a:pt x="324" y="117"/>
                  </a:moveTo>
                  <a:cubicBezTo>
                    <a:pt x="223" y="64"/>
                    <a:pt x="107" y="28"/>
                    <a:pt x="0"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Freeform 7">
              <a:extLst>
                <a:ext uri="{FF2B5EF4-FFF2-40B4-BE49-F238E27FC236}">
                  <a16:creationId xmlns:a16="http://schemas.microsoft.com/office/drawing/2014/main" id="{E791B238-571A-4C82-9B16-63D94A891B8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247313" y="5013325"/>
              <a:ext cx="1919288" cy="1830388"/>
            </a:xfrm>
            <a:custGeom>
              <a:avLst/>
              <a:gdLst>
                <a:gd name="T0" fmla="*/ 0 w 404"/>
                <a:gd name="T1" fmla="*/ 385 h 385"/>
                <a:gd name="T2" fmla="*/ 404 w 404"/>
                <a:gd name="T3" fmla="*/ 0 h 385"/>
              </a:gdLst>
              <a:ahLst/>
              <a:cxnLst>
                <a:cxn ang="0">
                  <a:pos x="T0" y="T1"/>
                </a:cxn>
                <a:cxn ang="0">
                  <a:pos x="T2" y="T3"/>
                </a:cxn>
              </a:cxnLst>
              <a:rect l="0" t="0" r="r" b="b"/>
              <a:pathLst>
                <a:path w="404" h="385">
                  <a:moveTo>
                    <a:pt x="0" y="385"/>
                  </a:moveTo>
                  <a:cubicBezTo>
                    <a:pt x="146" y="272"/>
                    <a:pt x="285" y="142"/>
                    <a:pt x="404"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 name="Freeform 8">
              <a:extLst>
                <a:ext uri="{FF2B5EF4-FFF2-40B4-BE49-F238E27FC236}">
                  <a16:creationId xmlns:a16="http://schemas.microsoft.com/office/drawing/2014/main" id="{70F10DD1-A998-4B23-8C15-31B7FD35E93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775" y="0"/>
              <a:ext cx="3676650" cy="6843713"/>
            </a:xfrm>
            <a:custGeom>
              <a:avLst/>
              <a:gdLst>
                <a:gd name="T0" fmla="*/ 774 w 774"/>
                <a:gd name="T1" fmla="*/ 0 h 1440"/>
                <a:gd name="T2" fmla="*/ 411 w 774"/>
                <a:gd name="T3" fmla="*/ 1440 h 1440"/>
              </a:gdLst>
              <a:ahLst/>
              <a:cxnLst>
                <a:cxn ang="0">
                  <a:pos x="T0" y="T1"/>
                </a:cxn>
                <a:cxn ang="0">
                  <a:pos x="T2" y="T3"/>
                </a:cxn>
              </a:cxnLst>
              <a:rect l="0" t="0" r="r" b="b"/>
              <a:pathLst>
                <a:path w="774" h="1440">
                  <a:moveTo>
                    <a:pt x="774" y="0"/>
                  </a:moveTo>
                  <a:cubicBezTo>
                    <a:pt x="312" y="240"/>
                    <a:pt x="0" y="1034"/>
                    <a:pt x="411" y="1440"/>
                  </a:cubicBezTo>
                </a:path>
              </a:pathLst>
            </a:custGeom>
            <a:noFill/>
            <a:ln w="9525" cap="flat">
              <a:solidFill>
                <a:schemeClr val="tx1">
                  <a:alpha val="15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 name="Freeform 9">
              <a:extLst>
                <a:ext uri="{FF2B5EF4-FFF2-40B4-BE49-F238E27FC236}">
                  <a16:creationId xmlns:a16="http://schemas.microsoft.com/office/drawing/2014/main" id="{AE6BBC61-DC1C-44DA-9B00-6F69CE21D8E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2988" y="9525"/>
              <a:ext cx="963613" cy="366713"/>
            </a:xfrm>
            <a:custGeom>
              <a:avLst/>
              <a:gdLst>
                <a:gd name="T0" fmla="*/ 203 w 203"/>
                <a:gd name="T1" fmla="*/ 77 h 77"/>
                <a:gd name="T2" fmla="*/ 0 w 203"/>
                <a:gd name="T3" fmla="*/ 0 h 77"/>
              </a:gdLst>
              <a:ahLst/>
              <a:cxnLst>
                <a:cxn ang="0">
                  <a:pos x="T0" y="T1"/>
                </a:cxn>
                <a:cxn ang="0">
                  <a:pos x="T2" y="T3"/>
                </a:cxn>
              </a:cxnLst>
              <a:rect l="0" t="0" r="r" b="b"/>
              <a:pathLst>
                <a:path w="203" h="77">
                  <a:moveTo>
                    <a:pt x="203" y="77"/>
                  </a:moveTo>
                  <a:cubicBezTo>
                    <a:pt x="138" y="46"/>
                    <a:pt x="68" y="21"/>
                    <a:pt x="0" y="0"/>
                  </a:cubicBezTo>
                </a:path>
              </a:pathLst>
            </a:custGeom>
            <a:noFill/>
            <a:ln w="9525" cap="flat">
              <a:solidFill>
                <a:schemeClr val="tx1">
                  <a:alpha val="15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 name="Freeform 10">
              <a:extLst>
                <a:ext uri="{FF2B5EF4-FFF2-40B4-BE49-F238E27FC236}">
                  <a16:creationId xmlns:a16="http://schemas.microsoft.com/office/drawing/2014/main" id="{906CAA79-7669-426E-AB78-3E141D4751E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494963" y="5275263"/>
              <a:ext cx="1666875" cy="1577975"/>
            </a:xfrm>
            <a:custGeom>
              <a:avLst/>
              <a:gdLst>
                <a:gd name="T0" fmla="*/ 0 w 351"/>
                <a:gd name="T1" fmla="*/ 332 h 332"/>
                <a:gd name="T2" fmla="*/ 351 w 351"/>
                <a:gd name="T3" fmla="*/ 0 h 332"/>
              </a:gdLst>
              <a:ahLst/>
              <a:cxnLst>
                <a:cxn ang="0">
                  <a:pos x="T0" y="T1"/>
                </a:cxn>
                <a:cxn ang="0">
                  <a:pos x="T2" y="T3"/>
                </a:cxn>
              </a:cxnLst>
              <a:rect l="0" t="0" r="r" b="b"/>
              <a:pathLst>
                <a:path w="351" h="332">
                  <a:moveTo>
                    <a:pt x="0" y="332"/>
                  </a:moveTo>
                  <a:cubicBezTo>
                    <a:pt x="125" y="232"/>
                    <a:pt x="245" y="121"/>
                    <a:pt x="351" y="0"/>
                  </a:cubicBezTo>
                </a:path>
              </a:pathLst>
            </a:custGeom>
            <a:noFill/>
            <a:ln w="9525" cap="flat">
              <a:solidFill>
                <a:schemeClr val="tx1">
                  <a:alpha val="15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 name="Freeform 11">
              <a:extLst>
                <a:ext uri="{FF2B5EF4-FFF2-40B4-BE49-F238E27FC236}">
                  <a16:creationId xmlns:a16="http://schemas.microsoft.com/office/drawing/2014/main" id="{DA6EE275-29A0-4962-AFA6-FAD32DF50FD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621088" cy="6843713"/>
            </a:xfrm>
            <a:custGeom>
              <a:avLst/>
              <a:gdLst>
                <a:gd name="T0" fmla="*/ 762 w 762"/>
                <a:gd name="T1" fmla="*/ 0 h 1440"/>
                <a:gd name="T2" fmla="*/ 403 w 762"/>
                <a:gd name="T3" fmla="*/ 1440 h 1440"/>
              </a:gdLst>
              <a:ahLst/>
              <a:cxnLst>
                <a:cxn ang="0">
                  <a:pos x="T0" y="T1"/>
                </a:cxn>
                <a:cxn ang="0">
                  <a:pos x="T2" y="T3"/>
                </a:cxn>
              </a:cxnLst>
              <a:rect l="0" t="0" r="r" b="b"/>
              <a:pathLst>
                <a:path w="762" h="1440">
                  <a:moveTo>
                    <a:pt x="762" y="0"/>
                  </a:moveTo>
                  <a:cubicBezTo>
                    <a:pt x="308" y="245"/>
                    <a:pt x="0" y="1033"/>
                    <a:pt x="403"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 name="Freeform 12">
              <a:extLst>
                <a:ext uri="{FF2B5EF4-FFF2-40B4-BE49-F238E27FC236}">
                  <a16:creationId xmlns:a16="http://schemas.microsoft.com/office/drawing/2014/main" id="{2274EE13-0D62-4489-9B61-C616736FA18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501438" y="9525"/>
              <a:ext cx="665163" cy="257175"/>
            </a:xfrm>
            <a:custGeom>
              <a:avLst/>
              <a:gdLst>
                <a:gd name="T0" fmla="*/ 140 w 140"/>
                <a:gd name="T1" fmla="*/ 54 h 54"/>
                <a:gd name="T2" fmla="*/ 0 w 140"/>
                <a:gd name="T3" fmla="*/ 0 h 54"/>
              </a:gdLst>
              <a:ahLst/>
              <a:cxnLst>
                <a:cxn ang="0">
                  <a:pos x="T0" y="T1"/>
                </a:cxn>
                <a:cxn ang="0">
                  <a:pos x="T2" y="T3"/>
                </a:cxn>
              </a:cxnLst>
              <a:rect l="0" t="0" r="r" b="b"/>
              <a:pathLst>
                <a:path w="140" h="54">
                  <a:moveTo>
                    <a:pt x="140" y="54"/>
                  </a:moveTo>
                  <a:cubicBezTo>
                    <a:pt x="95" y="34"/>
                    <a:pt x="48" y="16"/>
                    <a:pt x="0"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 name="Freeform 13">
              <a:extLst>
                <a:ext uri="{FF2B5EF4-FFF2-40B4-BE49-F238E27FC236}">
                  <a16:creationId xmlns:a16="http://schemas.microsoft.com/office/drawing/2014/main" id="{471730B6-C7FB-45ED-BCC5-40FD45BF260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41013" y="5408613"/>
              <a:ext cx="1525588" cy="1435100"/>
            </a:xfrm>
            <a:custGeom>
              <a:avLst/>
              <a:gdLst>
                <a:gd name="T0" fmla="*/ 0 w 321"/>
                <a:gd name="T1" fmla="*/ 302 h 302"/>
                <a:gd name="T2" fmla="*/ 321 w 321"/>
                <a:gd name="T3" fmla="*/ 0 h 302"/>
              </a:gdLst>
              <a:ahLst/>
              <a:cxnLst>
                <a:cxn ang="0">
                  <a:pos x="T0" y="T1"/>
                </a:cxn>
                <a:cxn ang="0">
                  <a:pos x="T2" y="T3"/>
                </a:cxn>
              </a:cxnLst>
              <a:rect l="0" t="0" r="r" b="b"/>
              <a:pathLst>
                <a:path w="321" h="302">
                  <a:moveTo>
                    <a:pt x="0" y="302"/>
                  </a:moveTo>
                  <a:cubicBezTo>
                    <a:pt x="114" y="210"/>
                    <a:pt x="223" y="109"/>
                    <a:pt x="321"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 name="Freeform 14">
              <a:extLst>
                <a:ext uri="{FF2B5EF4-FFF2-40B4-BE49-F238E27FC236}">
                  <a16:creationId xmlns:a16="http://schemas.microsoft.com/office/drawing/2014/main" id="{D6FE80FB-C4EF-4D79-9559-D63549F146C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244850" cy="6843713"/>
            </a:xfrm>
            <a:custGeom>
              <a:avLst/>
              <a:gdLst>
                <a:gd name="T0" fmla="*/ 683 w 683"/>
                <a:gd name="T1" fmla="*/ 0 h 1440"/>
                <a:gd name="T2" fmla="*/ 355 w 683"/>
                <a:gd name="T3" fmla="*/ 1440 h 1440"/>
              </a:gdLst>
              <a:ahLst/>
              <a:cxnLst>
                <a:cxn ang="0">
                  <a:pos x="T0" y="T1"/>
                </a:cxn>
                <a:cxn ang="0">
                  <a:pos x="T2" y="T3"/>
                </a:cxn>
              </a:cxnLst>
              <a:rect l="0" t="0" r="r" b="b"/>
              <a:pathLst>
                <a:path w="683" h="1440">
                  <a:moveTo>
                    <a:pt x="683" y="0"/>
                  </a:moveTo>
                  <a:cubicBezTo>
                    <a:pt x="258" y="256"/>
                    <a:pt x="0" y="1041"/>
                    <a:pt x="355"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 name="Freeform 15">
              <a:extLst>
                <a:ext uri="{FF2B5EF4-FFF2-40B4-BE49-F238E27FC236}">
                  <a16:creationId xmlns:a16="http://schemas.microsoft.com/office/drawing/2014/main" id="{C9CBAF19-21AE-40E8-8965-D5E6042F250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802938" y="5518150"/>
              <a:ext cx="1363663" cy="1325563"/>
            </a:xfrm>
            <a:custGeom>
              <a:avLst/>
              <a:gdLst>
                <a:gd name="T0" fmla="*/ 0 w 287"/>
                <a:gd name="T1" fmla="*/ 279 h 279"/>
                <a:gd name="T2" fmla="*/ 287 w 287"/>
                <a:gd name="T3" fmla="*/ 0 h 279"/>
              </a:gdLst>
              <a:ahLst/>
              <a:cxnLst>
                <a:cxn ang="0">
                  <a:pos x="T0" y="T1"/>
                </a:cxn>
                <a:cxn ang="0">
                  <a:pos x="T2" y="T3"/>
                </a:cxn>
              </a:cxnLst>
              <a:rect l="0" t="0" r="r" b="b"/>
              <a:pathLst>
                <a:path w="287" h="279">
                  <a:moveTo>
                    <a:pt x="0" y="279"/>
                  </a:moveTo>
                  <a:cubicBezTo>
                    <a:pt x="101" y="193"/>
                    <a:pt x="198" y="100"/>
                    <a:pt x="287"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 name="Freeform 16">
              <a:extLst>
                <a:ext uri="{FF2B5EF4-FFF2-40B4-BE49-F238E27FC236}">
                  <a16:creationId xmlns:a16="http://schemas.microsoft.com/office/drawing/2014/main" id="{EBA99019-E134-4FD1-9B9C-5F2DCAAA981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89000" y="0"/>
              <a:ext cx="3230563" cy="6843713"/>
            </a:xfrm>
            <a:custGeom>
              <a:avLst/>
              <a:gdLst>
                <a:gd name="T0" fmla="*/ 680 w 680"/>
                <a:gd name="T1" fmla="*/ 0 h 1440"/>
                <a:gd name="T2" fmla="*/ 337 w 680"/>
                <a:gd name="T3" fmla="*/ 1440 h 1440"/>
              </a:gdLst>
              <a:ahLst/>
              <a:cxnLst>
                <a:cxn ang="0">
                  <a:pos x="T0" y="T1"/>
                </a:cxn>
                <a:cxn ang="0">
                  <a:pos x="T2" y="T3"/>
                </a:cxn>
              </a:cxnLst>
              <a:rect l="0" t="0" r="r" b="b"/>
              <a:pathLst>
                <a:path w="680" h="1440">
                  <a:moveTo>
                    <a:pt x="680" y="0"/>
                  </a:moveTo>
                  <a:cubicBezTo>
                    <a:pt x="257" y="265"/>
                    <a:pt x="0" y="1026"/>
                    <a:pt x="337"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 name="Freeform 17">
              <a:extLst>
                <a:ext uri="{FF2B5EF4-FFF2-40B4-BE49-F238E27FC236}">
                  <a16:creationId xmlns:a16="http://schemas.microsoft.com/office/drawing/2014/main" id="{00B654CA-DF8B-44BB-BF62-5B028D52222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79150" y="5694363"/>
              <a:ext cx="1187450" cy="1149350"/>
            </a:xfrm>
            <a:custGeom>
              <a:avLst/>
              <a:gdLst>
                <a:gd name="T0" fmla="*/ 0 w 250"/>
                <a:gd name="T1" fmla="*/ 242 h 242"/>
                <a:gd name="T2" fmla="*/ 250 w 250"/>
                <a:gd name="T3" fmla="*/ 0 h 242"/>
              </a:gdLst>
              <a:ahLst/>
              <a:cxnLst>
                <a:cxn ang="0">
                  <a:pos x="T0" y="T1"/>
                </a:cxn>
                <a:cxn ang="0">
                  <a:pos x="T2" y="T3"/>
                </a:cxn>
              </a:cxnLst>
              <a:rect l="0" t="0" r="r" b="b"/>
              <a:pathLst>
                <a:path w="250" h="242">
                  <a:moveTo>
                    <a:pt x="0" y="242"/>
                  </a:moveTo>
                  <a:cubicBezTo>
                    <a:pt x="88" y="166"/>
                    <a:pt x="172" y="85"/>
                    <a:pt x="250"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 name="Freeform 18">
              <a:extLst>
                <a:ext uri="{FF2B5EF4-FFF2-40B4-BE49-F238E27FC236}">
                  <a16:creationId xmlns:a16="http://schemas.microsoft.com/office/drawing/2014/main" id="{32411C03-987B-42CB-833D-E31A2790100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84188" y="0"/>
              <a:ext cx="3421063" cy="6843713"/>
            </a:xfrm>
            <a:custGeom>
              <a:avLst/>
              <a:gdLst>
                <a:gd name="T0" fmla="*/ 720 w 720"/>
                <a:gd name="T1" fmla="*/ 0 h 1440"/>
                <a:gd name="T2" fmla="*/ 362 w 720"/>
                <a:gd name="T3" fmla="*/ 1440 h 1440"/>
              </a:gdLst>
              <a:ahLst/>
              <a:cxnLst>
                <a:cxn ang="0">
                  <a:pos x="T0" y="T1"/>
                </a:cxn>
                <a:cxn ang="0">
                  <a:pos x="T2" y="T3"/>
                </a:cxn>
              </a:cxnLst>
              <a:rect l="0" t="0" r="r" b="b"/>
              <a:pathLst>
                <a:path w="720" h="1440">
                  <a:moveTo>
                    <a:pt x="720" y="0"/>
                  </a:moveTo>
                  <a:cubicBezTo>
                    <a:pt x="316" y="282"/>
                    <a:pt x="0" y="1018"/>
                    <a:pt x="362"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 name="Freeform 19">
              <a:extLst>
                <a:ext uri="{FF2B5EF4-FFF2-40B4-BE49-F238E27FC236}">
                  <a16:creationId xmlns:a16="http://schemas.microsoft.com/office/drawing/2014/main" id="{5F9F126A-997B-4B39-8984-6563BA5D7F8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87125" y="6049963"/>
              <a:ext cx="879475" cy="793750"/>
            </a:xfrm>
            <a:custGeom>
              <a:avLst/>
              <a:gdLst>
                <a:gd name="T0" fmla="*/ 0 w 185"/>
                <a:gd name="T1" fmla="*/ 167 h 167"/>
                <a:gd name="T2" fmla="*/ 185 w 185"/>
                <a:gd name="T3" fmla="*/ 0 h 167"/>
              </a:gdLst>
              <a:ahLst/>
              <a:cxnLst>
                <a:cxn ang="0">
                  <a:pos x="T0" y="T1"/>
                </a:cxn>
                <a:cxn ang="0">
                  <a:pos x="T2" y="T3"/>
                </a:cxn>
              </a:cxnLst>
              <a:rect l="0" t="0" r="r" b="b"/>
              <a:pathLst>
                <a:path w="185" h="167">
                  <a:moveTo>
                    <a:pt x="0" y="167"/>
                  </a:moveTo>
                  <a:cubicBezTo>
                    <a:pt x="63" y="114"/>
                    <a:pt x="125" y="58"/>
                    <a:pt x="185"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 name="Freeform 20">
              <a:extLst>
                <a:ext uri="{FF2B5EF4-FFF2-40B4-BE49-F238E27FC236}">
                  <a16:creationId xmlns:a16="http://schemas.microsoft.com/office/drawing/2014/main" id="{49617DFE-E17F-4F67-9D22-C4197939219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98488" y="0"/>
              <a:ext cx="2717800" cy="6843713"/>
            </a:xfrm>
            <a:custGeom>
              <a:avLst/>
              <a:gdLst>
                <a:gd name="T0" fmla="*/ 572 w 572"/>
                <a:gd name="T1" fmla="*/ 0 h 1440"/>
                <a:gd name="T2" fmla="*/ 164 w 572"/>
                <a:gd name="T3" fmla="*/ 1440 h 1440"/>
              </a:gdLst>
              <a:ahLst/>
              <a:cxnLst>
                <a:cxn ang="0">
                  <a:pos x="T0" y="T1"/>
                </a:cxn>
                <a:cxn ang="0">
                  <a:pos x="T2" y="T3"/>
                </a:cxn>
              </a:cxnLst>
              <a:rect l="0" t="0" r="r" b="b"/>
              <a:pathLst>
                <a:path w="572" h="1440">
                  <a:moveTo>
                    <a:pt x="572" y="0"/>
                  </a:moveTo>
                  <a:cubicBezTo>
                    <a:pt x="213" y="320"/>
                    <a:pt x="0" y="979"/>
                    <a:pt x="164" y="1440"/>
                  </a:cubicBezTo>
                </a:path>
              </a:pathLst>
            </a:custGeom>
            <a:noFill/>
            <a:ln w="12700" cap="flat">
              <a:solidFill>
                <a:schemeClr val="tx1">
                  <a:alpha val="15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 name="Freeform 21">
              <a:extLst>
                <a:ext uri="{FF2B5EF4-FFF2-40B4-BE49-F238E27FC236}">
                  <a16:creationId xmlns:a16="http://schemas.microsoft.com/office/drawing/2014/main" id="{E5441641-3AA6-42CE-8E3B-D39246DDE44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61938" y="0"/>
              <a:ext cx="2944813" cy="6843713"/>
            </a:xfrm>
            <a:custGeom>
              <a:avLst/>
              <a:gdLst>
                <a:gd name="T0" fmla="*/ 620 w 620"/>
                <a:gd name="T1" fmla="*/ 0 h 1440"/>
                <a:gd name="T2" fmla="*/ 186 w 620"/>
                <a:gd name="T3" fmla="*/ 1440 h 1440"/>
              </a:gdLst>
              <a:ahLst/>
              <a:cxnLst>
                <a:cxn ang="0">
                  <a:pos x="T0" y="T1"/>
                </a:cxn>
                <a:cxn ang="0">
                  <a:pos x="T2" y="T3"/>
                </a:cxn>
              </a:cxnLst>
              <a:rect l="0" t="0" r="r" b="b"/>
              <a:pathLst>
                <a:path w="620" h="1440">
                  <a:moveTo>
                    <a:pt x="620" y="0"/>
                  </a:moveTo>
                  <a:cubicBezTo>
                    <a:pt x="248" y="325"/>
                    <a:pt x="0" y="960"/>
                    <a:pt x="186" y="1440"/>
                  </a:cubicBezTo>
                </a:path>
              </a:pathLst>
            </a:custGeom>
            <a:noFill/>
            <a:ln w="9525" cap="flat">
              <a:solidFill>
                <a:schemeClr val="tx1">
                  <a:alpha val="15000"/>
                </a:schemeClr>
              </a:solidFill>
              <a:prstDash val="lg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 name="Freeform 22">
              <a:extLst>
                <a:ext uri="{FF2B5EF4-FFF2-40B4-BE49-F238E27FC236}">
                  <a16:creationId xmlns:a16="http://schemas.microsoft.com/office/drawing/2014/main" id="{6A578EBB-B60C-404B-B968-F9D46DC8BFD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17513" y="0"/>
              <a:ext cx="2403475" cy="6843713"/>
            </a:xfrm>
            <a:custGeom>
              <a:avLst/>
              <a:gdLst>
                <a:gd name="T0" fmla="*/ 506 w 506"/>
                <a:gd name="T1" fmla="*/ 0 h 1440"/>
                <a:gd name="T2" fmla="*/ 171 w 506"/>
                <a:gd name="T3" fmla="*/ 1440 h 1440"/>
              </a:gdLst>
              <a:ahLst/>
              <a:cxnLst>
                <a:cxn ang="0">
                  <a:pos x="T0" y="T1"/>
                </a:cxn>
                <a:cxn ang="0">
                  <a:pos x="T2" y="T3"/>
                </a:cxn>
              </a:cxnLst>
              <a:rect l="0" t="0" r="r" b="b"/>
              <a:pathLst>
                <a:path w="506" h="1440">
                  <a:moveTo>
                    <a:pt x="506" y="0"/>
                  </a:moveTo>
                  <a:cubicBezTo>
                    <a:pt x="109" y="356"/>
                    <a:pt x="0" y="943"/>
                    <a:pt x="171"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 name="Freeform 23">
              <a:extLst>
                <a:ext uri="{FF2B5EF4-FFF2-40B4-BE49-F238E27FC236}">
                  <a16:creationId xmlns:a16="http://schemas.microsoft.com/office/drawing/2014/main" id="{6A6D1E40-DD2C-4558-954C-47EC7417E6A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9525"/>
              <a:ext cx="1771650" cy="3198813"/>
            </a:xfrm>
            <a:custGeom>
              <a:avLst/>
              <a:gdLst>
                <a:gd name="T0" fmla="*/ 373 w 373"/>
                <a:gd name="T1" fmla="*/ 0 h 673"/>
                <a:gd name="T2" fmla="*/ 0 w 373"/>
                <a:gd name="T3" fmla="*/ 673 h 673"/>
              </a:gdLst>
              <a:ahLst/>
              <a:cxnLst>
                <a:cxn ang="0">
                  <a:pos x="T0" y="T1"/>
                </a:cxn>
                <a:cxn ang="0">
                  <a:pos x="T2" y="T3"/>
                </a:cxn>
              </a:cxnLst>
              <a:rect l="0" t="0" r="r" b="b"/>
              <a:pathLst>
                <a:path w="373" h="673">
                  <a:moveTo>
                    <a:pt x="373" y="0"/>
                  </a:moveTo>
                  <a:cubicBezTo>
                    <a:pt x="175" y="183"/>
                    <a:pt x="51" y="409"/>
                    <a:pt x="0" y="673"/>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 name="Freeform 24">
              <a:extLst>
                <a:ext uri="{FF2B5EF4-FFF2-40B4-BE49-F238E27FC236}">
                  <a16:creationId xmlns:a16="http://schemas.microsoft.com/office/drawing/2014/main" id="{6C40FCAF-C578-4360-9094-9F66028B7B6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63" y="6016625"/>
              <a:ext cx="214313" cy="827088"/>
            </a:xfrm>
            <a:custGeom>
              <a:avLst/>
              <a:gdLst>
                <a:gd name="T0" fmla="*/ 0 w 45"/>
                <a:gd name="T1" fmla="*/ 0 h 174"/>
                <a:gd name="T2" fmla="*/ 45 w 45"/>
                <a:gd name="T3" fmla="*/ 174 h 174"/>
              </a:gdLst>
              <a:ahLst/>
              <a:cxnLst>
                <a:cxn ang="0">
                  <a:pos x="T0" y="T1"/>
                </a:cxn>
                <a:cxn ang="0">
                  <a:pos x="T2" y="T3"/>
                </a:cxn>
              </a:cxnLst>
              <a:rect l="0" t="0" r="r" b="b"/>
              <a:pathLst>
                <a:path w="45" h="174">
                  <a:moveTo>
                    <a:pt x="0" y="0"/>
                  </a:moveTo>
                  <a:cubicBezTo>
                    <a:pt x="11" y="59"/>
                    <a:pt x="26" y="118"/>
                    <a:pt x="45" y="174"/>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 name="Freeform 25">
              <a:extLst>
                <a:ext uri="{FF2B5EF4-FFF2-40B4-BE49-F238E27FC236}">
                  <a16:creationId xmlns:a16="http://schemas.microsoft.com/office/drawing/2014/main" id="{63EAC42D-DC17-4FCB-B8F4-6AFBDA29CFA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0"/>
              <a:ext cx="1562100" cy="2228850"/>
            </a:xfrm>
            <a:custGeom>
              <a:avLst/>
              <a:gdLst>
                <a:gd name="T0" fmla="*/ 329 w 329"/>
                <a:gd name="T1" fmla="*/ 0 h 469"/>
                <a:gd name="T2" fmla="*/ 0 w 329"/>
                <a:gd name="T3" fmla="*/ 469 h 469"/>
              </a:gdLst>
              <a:ahLst/>
              <a:cxnLst>
                <a:cxn ang="0">
                  <a:pos x="T0" y="T1"/>
                </a:cxn>
                <a:cxn ang="0">
                  <a:pos x="T2" y="T3"/>
                </a:cxn>
              </a:cxnLst>
              <a:rect l="0" t="0" r="r" b="b"/>
              <a:pathLst>
                <a:path w="329" h="469">
                  <a:moveTo>
                    <a:pt x="329" y="0"/>
                  </a:moveTo>
                  <a:cubicBezTo>
                    <a:pt x="189" y="133"/>
                    <a:pt x="69" y="288"/>
                    <a:pt x="0" y="469"/>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5" name="Title 4"/>
          <p:cNvSpPr>
            <a:spLocks noGrp="1"/>
          </p:cNvSpPr>
          <p:nvPr>
            <p:ph type="title"/>
          </p:nvPr>
        </p:nvSpPr>
        <p:spPr>
          <a:xfrm>
            <a:off x="1759287" y="798881"/>
            <a:ext cx="8673427" cy="1048945"/>
          </a:xfrm>
        </p:spPr>
        <p:txBody>
          <a:bodyPr>
            <a:normAutofit/>
          </a:bodyPr>
          <a:lstStyle/>
          <a:p>
            <a:r>
              <a:rPr lang="en-US" b="1">
                <a:solidFill>
                  <a:schemeClr val="tx1"/>
                </a:solidFill>
              </a:rPr>
              <a:t>Analyzing Structures Homework:</a:t>
            </a:r>
            <a:endParaRPr lang="en-US">
              <a:solidFill>
                <a:schemeClr val="tx1"/>
              </a:solidFill>
            </a:endParaRPr>
          </a:p>
        </p:txBody>
      </p:sp>
      <p:graphicFrame>
        <p:nvGraphicFramePr>
          <p:cNvPr id="7" name="Content Placeholder 1">
            <a:extLst>
              <a:ext uri="{FF2B5EF4-FFF2-40B4-BE49-F238E27FC236}">
                <a16:creationId xmlns:a16="http://schemas.microsoft.com/office/drawing/2014/main" id="{1D93855E-017D-40D4-9514-97EE309D80E3}"/>
              </a:ext>
            </a:extLst>
          </p:cNvPr>
          <p:cNvGraphicFramePr>
            <a:graphicFrameLocks noGrp="1"/>
          </p:cNvGraphicFramePr>
          <p:nvPr>
            <p:ph idx="1"/>
            <p:extLst>
              <p:ext uri="{D42A27DB-BD31-4B8C-83A1-F6EECF244321}">
                <p14:modId xmlns:p14="http://schemas.microsoft.com/office/powerpoint/2010/main" val="1518711856"/>
              </p:ext>
            </p:extLst>
          </p:nvPr>
        </p:nvGraphicFramePr>
        <p:xfrm>
          <a:off x="807722" y="1990976"/>
          <a:ext cx="10576558" cy="41754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99665784"/>
      </p:ext>
    </p:extLst>
  </p:cSld>
  <p:clrMapOvr>
    <a:overrideClrMapping bg1="lt1" tx1="dk1" bg2="lt2" tx2="dk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E20A234D-B9A4-4358-82C4-55B27FDC0EF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11" name="Freeform 5">
              <a:extLst>
                <a:ext uri="{FF2B5EF4-FFF2-40B4-BE49-F238E27FC236}">
                  <a16:creationId xmlns:a16="http://schemas.microsoft.com/office/drawing/2014/main" id="{D6AD3151-F96E-4F8D-9B74-990ABE1831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 name="Freeform 6">
              <a:extLst>
                <a:ext uri="{FF2B5EF4-FFF2-40B4-BE49-F238E27FC236}">
                  <a16:creationId xmlns:a16="http://schemas.microsoft.com/office/drawing/2014/main" id="{B3504A37-677D-4553-961E-C8504E1AD8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 name="Freeform 7">
              <a:extLst>
                <a:ext uri="{FF2B5EF4-FFF2-40B4-BE49-F238E27FC236}">
                  <a16:creationId xmlns:a16="http://schemas.microsoft.com/office/drawing/2014/main" id="{E1A9F12C-7B47-41B8-9DF3-74E2A72558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4" name="Freeform 8">
              <a:extLst>
                <a:ext uri="{FF2B5EF4-FFF2-40B4-BE49-F238E27FC236}">
                  <a16:creationId xmlns:a16="http://schemas.microsoft.com/office/drawing/2014/main" id="{AB64BA4D-764E-43AA-B546-158AAB0F28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5" name="Freeform 9">
              <a:extLst>
                <a:ext uri="{FF2B5EF4-FFF2-40B4-BE49-F238E27FC236}">
                  <a16:creationId xmlns:a16="http://schemas.microsoft.com/office/drawing/2014/main" id="{C13AB19E-C06F-42CE-8C07-8BCE182DA9D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6" name="Freeform 10">
              <a:extLst>
                <a:ext uri="{FF2B5EF4-FFF2-40B4-BE49-F238E27FC236}">
                  <a16:creationId xmlns:a16="http://schemas.microsoft.com/office/drawing/2014/main" id="{057D2BFA-CF18-4381-89A7-ED36243463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7" name="Freeform 11">
              <a:extLst>
                <a:ext uri="{FF2B5EF4-FFF2-40B4-BE49-F238E27FC236}">
                  <a16:creationId xmlns:a16="http://schemas.microsoft.com/office/drawing/2014/main" id="{D4C422A6-48B9-4629-8FEF-0AA2FCF8AC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 name="Freeform 12">
              <a:extLst>
                <a:ext uri="{FF2B5EF4-FFF2-40B4-BE49-F238E27FC236}">
                  <a16:creationId xmlns:a16="http://schemas.microsoft.com/office/drawing/2014/main" id="{44431652-9C96-4555-8585-20ACDFB21A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 name="Freeform 13">
              <a:extLst>
                <a:ext uri="{FF2B5EF4-FFF2-40B4-BE49-F238E27FC236}">
                  <a16:creationId xmlns:a16="http://schemas.microsoft.com/office/drawing/2014/main" id="{BA82E172-9439-4927-ABE2-364FD3AA92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0" name="Freeform 14">
              <a:extLst>
                <a:ext uri="{FF2B5EF4-FFF2-40B4-BE49-F238E27FC236}">
                  <a16:creationId xmlns:a16="http://schemas.microsoft.com/office/drawing/2014/main" id="{9137DE69-451C-4993-8AF3-1DDDD17519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1" name="Freeform 15">
              <a:extLst>
                <a:ext uri="{FF2B5EF4-FFF2-40B4-BE49-F238E27FC236}">
                  <a16:creationId xmlns:a16="http://schemas.microsoft.com/office/drawing/2014/main" id="{430B95C1-206E-4B3D-85F7-10E2EE73C9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2" name="Freeform 16">
              <a:extLst>
                <a:ext uri="{FF2B5EF4-FFF2-40B4-BE49-F238E27FC236}">
                  <a16:creationId xmlns:a16="http://schemas.microsoft.com/office/drawing/2014/main" id="{3D23E2F8-938B-4A52-B35F-94F1331E97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3" name="Freeform 17">
              <a:extLst>
                <a:ext uri="{FF2B5EF4-FFF2-40B4-BE49-F238E27FC236}">
                  <a16:creationId xmlns:a16="http://schemas.microsoft.com/office/drawing/2014/main" id="{A7371A20-A9C7-40DA-BE71-2D23D3F8F4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18">
              <a:extLst>
                <a:ext uri="{FF2B5EF4-FFF2-40B4-BE49-F238E27FC236}">
                  <a16:creationId xmlns:a16="http://schemas.microsoft.com/office/drawing/2014/main" id="{AD5A9C0B-2DF6-47B7-B7F4-DC52B46652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19">
              <a:extLst>
                <a:ext uri="{FF2B5EF4-FFF2-40B4-BE49-F238E27FC236}">
                  <a16:creationId xmlns:a16="http://schemas.microsoft.com/office/drawing/2014/main" id="{AA3FFED2-A833-473E-869C-C67C78EF15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20">
              <a:extLst>
                <a:ext uri="{FF2B5EF4-FFF2-40B4-BE49-F238E27FC236}">
                  <a16:creationId xmlns:a16="http://schemas.microsoft.com/office/drawing/2014/main" id="{DD3136B0-EC59-42D1-AED9-1E7B23AE01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7" name="Freeform 21">
              <a:extLst>
                <a:ext uri="{FF2B5EF4-FFF2-40B4-BE49-F238E27FC236}">
                  <a16:creationId xmlns:a16="http://schemas.microsoft.com/office/drawing/2014/main" id="{516A793C-A2AA-409E-9AFD-31EBC99181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8" name="Freeform 22">
              <a:extLst>
                <a:ext uri="{FF2B5EF4-FFF2-40B4-BE49-F238E27FC236}">
                  <a16:creationId xmlns:a16="http://schemas.microsoft.com/office/drawing/2014/main" id="{A91A9330-6EF3-4068-9E05-EFD9E58146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9" name="Freeform 23">
              <a:extLst>
                <a:ext uri="{FF2B5EF4-FFF2-40B4-BE49-F238E27FC236}">
                  <a16:creationId xmlns:a16="http://schemas.microsoft.com/office/drawing/2014/main" id="{363F339A-2F0F-497A-9A97-6E1D4A38AD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31" name="Group 30">
            <a:extLst>
              <a:ext uri="{FF2B5EF4-FFF2-40B4-BE49-F238E27FC236}">
                <a16:creationId xmlns:a16="http://schemas.microsoft.com/office/drawing/2014/main" id="{4BF14AA4-98BB-49F7-8A26-B9611695CB3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669293" y="1186483"/>
            <a:ext cx="8848345" cy="4477933"/>
            <a:chOff x="1669293" y="1186483"/>
            <a:chExt cx="8848345" cy="4477933"/>
          </a:xfrm>
        </p:grpSpPr>
        <p:sp>
          <p:nvSpPr>
            <p:cNvPr id="32" name="Rectangle 31">
              <a:extLst>
                <a:ext uri="{FF2B5EF4-FFF2-40B4-BE49-F238E27FC236}">
                  <a16:creationId xmlns:a16="http://schemas.microsoft.com/office/drawing/2014/main" id="{769B412D-486A-40AE-AD13-012CFC18CD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74042" y="1186483"/>
              <a:ext cx="8843596"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3" name="Isosceles Triangle 32">
              <a:extLst>
                <a:ext uri="{FF2B5EF4-FFF2-40B4-BE49-F238E27FC236}">
                  <a16:creationId xmlns:a16="http://schemas.microsoft.com/office/drawing/2014/main" id="{05FE3073-1BF6-4D01-B519-329470617E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4" name="Rectangle 33">
              <a:extLst>
                <a:ext uri="{FF2B5EF4-FFF2-40B4-BE49-F238E27FC236}">
                  <a16:creationId xmlns:a16="http://schemas.microsoft.com/office/drawing/2014/main" id="{0144938A-7410-4F44-8642-3F1272DED1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69293" y="1991156"/>
              <a:ext cx="8845667"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36" name="Rectangle 35">
            <a:extLst>
              <a:ext uri="{FF2B5EF4-FFF2-40B4-BE49-F238E27FC236}">
                <a16:creationId xmlns:a16="http://schemas.microsoft.com/office/drawing/2014/main" id="{E2366EBA-92FD-44AE-87A9-25E5135EB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792" y="-1"/>
            <a:ext cx="1217320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2B9CCAD9-1D1C-44DB-9BC4-912C4B2303A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39" name="Freeform 5">
              <a:extLst>
                <a:ext uri="{FF2B5EF4-FFF2-40B4-BE49-F238E27FC236}">
                  <a16:creationId xmlns:a16="http://schemas.microsoft.com/office/drawing/2014/main" id="{28157D96-27A9-4D8B-B0B0-DE56CBA539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bg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0" name="Freeform 6">
              <a:extLst>
                <a:ext uri="{FF2B5EF4-FFF2-40B4-BE49-F238E27FC236}">
                  <a16:creationId xmlns:a16="http://schemas.microsoft.com/office/drawing/2014/main" id="{4E3CD45D-8191-42E4-A784-B140BAC42D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bg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7">
              <a:extLst>
                <a:ext uri="{FF2B5EF4-FFF2-40B4-BE49-F238E27FC236}">
                  <a16:creationId xmlns:a16="http://schemas.microsoft.com/office/drawing/2014/main" id="{52490F6E-EA2C-4B87-AB46-A113AD5F4C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bg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2" name="Freeform 8">
              <a:extLst>
                <a:ext uri="{FF2B5EF4-FFF2-40B4-BE49-F238E27FC236}">
                  <a16:creationId xmlns:a16="http://schemas.microsoft.com/office/drawing/2014/main" id="{9AB5722B-673A-44AA-8BB1-DDDCC4016B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bg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3" name="Freeform 9">
              <a:extLst>
                <a:ext uri="{FF2B5EF4-FFF2-40B4-BE49-F238E27FC236}">
                  <a16:creationId xmlns:a16="http://schemas.microsoft.com/office/drawing/2014/main" id="{92EA1CA7-8593-45AF-B093-57394C194F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bg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4" name="Freeform 10">
              <a:extLst>
                <a:ext uri="{FF2B5EF4-FFF2-40B4-BE49-F238E27FC236}">
                  <a16:creationId xmlns:a16="http://schemas.microsoft.com/office/drawing/2014/main" id="{6244AECB-5C98-493E-99B2-01E27C435C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bg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5" name="Freeform 11">
              <a:extLst>
                <a:ext uri="{FF2B5EF4-FFF2-40B4-BE49-F238E27FC236}">
                  <a16:creationId xmlns:a16="http://schemas.microsoft.com/office/drawing/2014/main" id="{F7F7FFBF-6D14-4896-93E3-FB0F193020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bg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6" name="Freeform 12">
              <a:extLst>
                <a:ext uri="{FF2B5EF4-FFF2-40B4-BE49-F238E27FC236}">
                  <a16:creationId xmlns:a16="http://schemas.microsoft.com/office/drawing/2014/main" id="{BE088677-0DFA-42E7-8B64-ED276E5C70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bg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3">
              <a:extLst>
                <a:ext uri="{FF2B5EF4-FFF2-40B4-BE49-F238E27FC236}">
                  <a16:creationId xmlns:a16="http://schemas.microsoft.com/office/drawing/2014/main" id="{C13FA224-119E-41E9-858A-CA7B7FEE58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bg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8" name="Freeform 14">
              <a:extLst>
                <a:ext uri="{FF2B5EF4-FFF2-40B4-BE49-F238E27FC236}">
                  <a16:creationId xmlns:a16="http://schemas.microsoft.com/office/drawing/2014/main" id="{C172ACE0-5D17-4F91-8E9A-A86FB5D4D8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bg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9" name="Freeform 15">
              <a:extLst>
                <a:ext uri="{FF2B5EF4-FFF2-40B4-BE49-F238E27FC236}">
                  <a16:creationId xmlns:a16="http://schemas.microsoft.com/office/drawing/2014/main" id="{C2B7CF33-95B1-432D-B125-80D2340211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bg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0" name="Freeform 16">
              <a:extLst>
                <a:ext uri="{FF2B5EF4-FFF2-40B4-BE49-F238E27FC236}">
                  <a16:creationId xmlns:a16="http://schemas.microsoft.com/office/drawing/2014/main" id="{1E3EEB73-0365-4E60-B10D-E58B062337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bg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1" name="Freeform 17">
              <a:extLst>
                <a:ext uri="{FF2B5EF4-FFF2-40B4-BE49-F238E27FC236}">
                  <a16:creationId xmlns:a16="http://schemas.microsoft.com/office/drawing/2014/main" id="{4E6A4E07-3D39-4DC9-A677-E6B0393C5B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bg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8">
              <a:extLst>
                <a:ext uri="{FF2B5EF4-FFF2-40B4-BE49-F238E27FC236}">
                  <a16:creationId xmlns:a16="http://schemas.microsoft.com/office/drawing/2014/main" id="{5830D94D-8F55-45FA-B114-A127A03ED6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bg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19">
              <a:extLst>
                <a:ext uri="{FF2B5EF4-FFF2-40B4-BE49-F238E27FC236}">
                  <a16:creationId xmlns:a16="http://schemas.microsoft.com/office/drawing/2014/main" id="{DD73F6BF-3B13-4AFF-9F4B-E2C1030E02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bg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4" name="Freeform 20">
              <a:extLst>
                <a:ext uri="{FF2B5EF4-FFF2-40B4-BE49-F238E27FC236}">
                  <a16:creationId xmlns:a16="http://schemas.microsoft.com/office/drawing/2014/main" id="{C74EBE4D-8A85-4E53-BD51-1A9E5DD7FB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bg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5" name="Freeform 21">
              <a:extLst>
                <a:ext uri="{FF2B5EF4-FFF2-40B4-BE49-F238E27FC236}">
                  <a16:creationId xmlns:a16="http://schemas.microsoft.com/office/drawing/2014/main" id="{340D0EEA-DB4C-46C0-B1BD-2E16274563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bg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6" name="Freeform 22">
              <a:extLst>
                <a:ext uri="{FF2B5EF4-FFF2-40B4-BE49-F238E27FC236}">
                  <a16:creationId xmlns:a16="http://schemas.microsoft.com/office/drawing/2014/main" id="{130A846E-43D7-4A97-A7D0-9B1C00F874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bg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57" name="Freeform 23">
              <a:extLst>
                <a:ext uri="{FF2B5EF4-FFF2-40B4-BE49-F238E27FC236}">
                  <a16:creationId xmlns:a16="http://schemas.microsoft.com/office/drawing/2014/main" id="{DD20401B-453B-42EE-A76C-23B1286E14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bg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sp>
        <p:nvSpPr>
          <p:cNvPr id="59" name="Rectangle 58">
            <a:extLst>
              <a:ext uri="{FF2B5EF4-FFF2-40B4-BE49-F238E27FC236}">
                <a16:creationId xmlns:a16="http://schemas.microsoft.com/office/drawing/2014/main" id="{7C462C46-EFB7-4580-9921-DFC346FCC3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19869"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F18EEE1E-226A-44C6-BCF0-0D9B4F887180}"/>
              </a:ext>
            </a:extLst>
          </p:cNvPr>
          <p:cNvSpPr>
            <a:spLocks noGrp="1"/>
          </p:cNvSpPr>
          <p:nvPr>
            <p:ph type="title"/>
          </p:nvPr>
        </p:nvSpPr>
        <p:spPr>
          <a:xfrm>
            <a:off x="632351" y="1080007"/>
            <a:ext cx="7175499" cy="4848892"/>
          </a:xfrm>
        </p:spPr>
        <p:txBody>
          <a:bodyPr vert="horz" lIns="228600" tIns="228600" rIns="228600" bIns="0" rtlCol="0" anchor="t">
            <a:normAutofit/>
          </a:bodyPr>
          <a:lstStyle/>
          <a:p>
            <a:pPr algn="l">
              <a:lnSpc>
                <a:spcPct val="80000"/>
              </a:lnSpc>
            </a:pPr>
            <a:r>
              <a:rPr lang="en-US" sz="7200" dirty="0">
                <a:solidFill>
                  <a:schemeClr val="accent1"/>
                </a:solidFill>
              </a:rPr>
              <a:t>Thesis Statements</a:t>
            </a:r>
            <a:r>
              <a:rPr lang="en-US" sz="8000" dirty="0">
                <a:solidFill>
                  <a:schemeClr val="accent1"/>
                </a:solidFill>
              </a:rPr>
              <a:t>, Transitions, &amp; Topic Sentences</a:t>
            </a:r>
          </a:p>
        </p:txBody>
      </p:sp>
    </p:spTree>
    <p:extLst>
      <p:ext uri="{BB962C8B-B14F-4D97-AF65-F5344CB8AC3E}">
        <p14:creationId xmlns:p14="http://schemas.microsoft.com/office/powerpoint/2010/main" val="28896348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26" name="Group 125">
            <a:extLst>
              <a:ext uri="{FF2B5EF4-FFF2-40B4-BE49-F238E27FC236}">
                <a16:creationId xmlns:a16="http://schemas.microsoft.com/office/drawing/2014/main" id="{EFAF5D36-7988-4310-8B2D-E5F09D9BED5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127" name="Freeform 5">
              <a:extLst>
                <a:ext uri="{FF2B5EF4-FFF2-40B4-BE49-F238E27FC236}">
                  <a16:creationId xmlns:a16="http://schemas.microsoft.com/office/drawing/2014/main" id="{F953B1DA-E7D8-48BB-8D67-425C7F7E06D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8" name="Freeform 6">
              <a:extLst>
                <a:ext uri="{FF2B5EF4-FFF2-40B4-BE49-F238E27FC236}">
                  <a16:creationId xmlns:a16="http://schemas.microsoft.com/office/drawing/2014/main" id="{319C148B-5C23-49B7-A373-AC1B7510B3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9" name="Freeform 7">
              <a:extLst>
                <a:ext uri="{FF2B5EF4-FFF2-40B4-BE49-F238E27FC236}">
                  <a16:creationId xmlns:a16="http://schemas.microsoft.com/office/drawing/2014/main" id="{10B3CBEC-E6ED-4132-A94F-47AB0B93A6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30" name="Freeform 8">
              <a:extLst>
                <a:ext uri="{FF2B5EF4-FFF2-40B4-BE49-F238E27FC236}">
                  <a16:creationId xmlns:a16="http://schemas.microsoft.com/office/drawing/2014/main" id="{6607A26B-7FD4-4FE9-BCFA-2D1303693C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1" name="Freeform 9">
              <a:extLst>
                <a:ext uri="{FF2B5EF4-FFF2-40B4-BE49-F238E27FC236}">
                  <a16:creationId xmlns:a16="http://schemas.microsoft.com/office/drawing/2014/main" id="{C00169AA-D2E0-467C-9CAE-BBF421EA30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2" name="Freeform 10">
              <a:extLst>
                <a:ext uri="{FF2B5EF4-FFF2-40B4-BE49-F238E27FC236}">
                  <a16:creationId xmlns:a16="http://schemas.microsoft.com/office/drawing/2014/main" id="{24C43ADE-E7DB-48BC-B5F6-0C48D7AE41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3" name="Freeform 11">
              <a:extLst>
                <a:ext uri="{FF2B5EF4-FFF2-40B4-BE49-F238E27FC236}">
                  <a16:creationId xmlns:a16="http://schemas.microsoft.com/office/drawing/2014/main" id="{F9B6CF03-8C6F-4A69-B803-56DF556167A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4" name="Freeform 12">
              <a:extLst>
                <a:ext uri="{FF2B5EF4-FFF2-40B4-BE49-F238E27FC236}">
                  <a16:creationId xmlns:a16="http://schemas.microsoft.com/office/drawing/2014/main" id="{0A6864AE-A239-4CD6-9D34-6CF7188F1B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5" name="Freeform 13">
              <a:extLst>
                <a:ext uri="{FF2B5EF4-FFF2-40B4-BE49-F238E27FC236}">
                  <a16:creationId xmlns:a16="http://schemas.microsoft.com/office/drawing/2014/main" id="{B71C308D-6936-4397-A8AF-6D19C6EC07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36" name="Freeform 14">
              <a:extLst>
                <a:ext uri="{FF2B5EF4-FFF2-40B4-BE49-F238E27FC236}">
                  <a16:creationId xmlns:a16="http://schemas.microsoft.com/office/drawing/2014/main" id="{FBD50843-2012-4AE6-91C9-537612E738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37" name="Freeform 15">
              <a:extLst>
                <a:ext uri="{FF2B5EF4-FFF2-40B4-BE49-F238E27FC236}">
                  <a16:creationId xmlns:a16="http://schemas.microsoft.com/office/drawing/2014/main" id="{A676FD4C-815C-452E-8046-28FEA73824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38" name="Freeform 16">
              <a:extLst>
                <a:ext uri="{FF2B5EF4-FFF2-40B4-BE49-F238E27FC236}">
                  <a16:creationId xmlns:a16="http://schemas.microsoft.com/office/drawing/2014/main" id="{66D402BD-5FE7-427A-8AE9-02D604B4C2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39" name="Freeform 17">
              <a:extLst>
                <a:ext uri="{FF2B5EF4-FFF2-40B4-BE49-F238E27FC236}">
                  <a16:creationId xmlns:a16="http://schemas.microsoft.com/office/drawing/2014/main" id="{AA120BAC-3891-4E44-8E77-F37600AC72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0" name="Freeform 18">
              <a:extLst>
                <a:ext uri="{FF2B5EF4-FFF2-40B4-BE49-F238E27FC236}">
                  <a16:creationId xmlns:a16="http://schemas.microsoft.com/office/drawing/2014/main" id="{DCD27D48-C30F-4CF5-8C39-64561E5AC8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1" name="Freeform 19">
              <a:extLst>
                <a:ext uri="{FF2B5EF4-FFF2-40B4-BE49-F238E27FC236}">
                  <a16:creationId xmlns:a16="http://schemas.microsoft.com/office/drawing/2014/main" id="{BFB24C59-0439-4A08-B2D7-11CBD9E230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2" name="Freeform 20">
              <a:extLst>
                <a:ext uri="{FF2B5EF4-FFF2-40B4-BE49-F238E27FC236}">
                  <a16:creationId xmlns:a16="http://schemas.microsoft.com/office/drawing/2014/main" id="{55E56104-C1D3-474D-8F49-E664100003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3" name="Freeform 21">
              <a:extLst>
                <a:ext uri="{FF2B5EF4-FFF2-40B4-BE49-F238E27FC236}">
                  <a16:creationId xmlns:a16="http://schemas.microsoft.com/office/drawing/2014/main" id="{17D49068-5D60-449A-95AE-939E83EB96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4" name="Freeform 22">
              <a:extLst>
                <a:ext uri="{FF2B5EF4-FFF2-40B4-BE49-F238E27FC236}">
                  <a16:creationId xmlns:a16="http://schemas.microsoft.com/office/drawing/2014/main" id="{4D4CF5CD-E36E-43E6-8712-A4880FFEA1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45" name="Freeform 23">
              <a:extLst>
                <a:ext uri="{FF2B5EF4-FFF2-40B4-BE49-F238E27FC236}">
                  <a16:creationId xmlns:a16="http://schemas.microsoft.com/office/drawing/2014/main" id="{56A4EB06-C425-440E-BFF0-2D0E82E70D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147" name="Group 146">
            <a:extLst>
              <a:ext uri="{FF2B5EF4-FFF2-40B4-BE49-F238E27FC236}">
                <a16:creationId xmlns:a16="http://schemas.microsoft.com/office/drawing/2014/main" id="{AF2E2BED-E728-4BDF-A0D9-965E2E6CE3C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669293" y="1186483"/>
            <a:ext cx="8848345" cy="4477933"/>
            <a:chOff x="1669293" y="1186483"/>
            <a:chExt cx="8848345" cy="4477933"/>
          </a:xfrm>
        </p:grpSpPr>
        <p:sp>
          <p:nvSpPr>
            <p:cNvPr id="148" name="Rectangle 147">
              <a:extLst>
                <a:ext uri="{FF2B5EF4-FFF2-40B4-BE49-F238E27FC236}">
                  <a16:creationId xmlns:a16="http://schemas.microsoft.com/office/drawing/2014/main" id="{4D555CD5-B818-433B-91B0-050C20215E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74042" y="1186483"/>
              <a:ext cx="8843596"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9" name="Isosceles Triangle 148">
              <a:extLst>
                <a:ext uri="{FF2B5EF4-FFF2-40B4-BE49-F238E27FC236}">
                  <a16:creationId xmlns:a16="http://schemas.microsoft.com/office/drawing/2014/main" id="{942D9584-E3E3-42F2-A08D-053C795536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0" name="Rectangle 149">
              <a:extLst>
                <a:ext uri="{FF2B5EF4-FFF2-40B4-BE49-F238E27FC236}">
                  <a16:creationId xmlns:a16="http://schemas.microsoft.com/office/drawing/2014/main" id="{82A66E12-53B9-47C5-AA58-6A50081950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69293" y="1991156"/>
              <a:ext cx="8845667"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useBgFill="1">
        <p:nvSpPr>
          <p:cNvPr id="152" name="Rectangle 151">
            <a:extLst>
              <a:ext uri="{FF2B5EF4-FFF2-40B4-BE49-F238E27FC236}">
                <a16:creationId xmlns:a16="http://schemas.microsoft.com/office/drawing/2014/main" id="{66E0DBAB-8147-49BA-BDE6-5C042A4BFF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54" name="Group 153">
            <a:extLst>
              <a:ext uri="{FF2B5EF4-FFF2-40B4-BE49-F238E27FC236}">
                <a16:creationId xmlns:a16="http://schemas.microsoft.com/office/drawing/2014/main" id="{C6ED8BC3-B5E7-4BB7-B12F-703EDCA8F5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155" name="Freeform 5">
              <a:extLst>
                <a:ext uri="{FF2B5EF4-FFF2-40B4-BE49-F238E27FC236}">
                  <a16:creationId xmlns:a16="http://schemas.microsoft.com/office/drawing/2014/main" id="{B6F00BFE-1B70-4399-BADA-36713DF12ED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29674" y="1298404"/>
              <a:ext cx="9702800" cy="5573512"/>
            </a:xfrm>
            <a:custGeom>
              <a:avLst/>
              <a:gdLst>
                <a:gd name="T0" fmla="*/ 1752 w 2038"/>
                <a:gd name="T1" fmla="*/ 1169 h 1169"/>
                <a:gd name="T2" fmla="*/ 1487 w 2038"/>
                <a:gd name="T3" fmla="*/ 334 h 1169"/>
                <a:gd name="T4" fmla="*/ 860 w 2038"/>
                <a:gd name="T5" fmla="*/ 22 h 1169"/>
                <a:gd name="T6" fmla="*/ 199 w 2038"/>
                <a:gd name="T7" fmla="*/ 318 h 1169"/>
                <a:gd name="T8" fmla="*/ 399 w 2038"/>
                <a:gd name="T9" fmla="*/ 1165 h 1169"/>
              </a:gdLst>
              <a:ahLst/>
              <a:cxnLst>
                <a:cxn ang="0">
                  <a:pos x="T0" y="T1"/>
                </a:cxn>
                <a:cxn ang="0">
                  <a:pos x="T2" y="T3"/>
                </a:cxn>
                <a:cxn ang="0">
                  <a:pos x="T4" y="T5"/>
                </a:cxn>
                <a:cxn ang="0">
                  <a:pos x="T6" y="T7"/>
                </a:cxn>
                <a:cxn ang="0">
                  <a:pos x="T8" y="T9"/>
                </a:cxn>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6" name="Freeform 6">
              <a:extLst>
                <a:ext uri="{FF2B5EF4-FFF2-40B4-BE49-F238E27FC236}">
                  <a16:creationId xmlns:a16="http://schemas.microsoft.com/office/drawing/2014/main" id="{6A17D4F0-176A-409E-9429-7383CB5432E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70451" y="2018236"/>
              <a:ext cx="7373938" cy="4848892"/>
            </a:xfrm>
            <a:custGeom>
              <a:avLst/>
              <a:gdLst>
                <a:gd name="T0" fmla="*/ 1025 w 1549"/>
                <a:gd name="T1" fmla="*/ 1016 h 1017"/>
                <a:gd name="T2" fmla="*/ 1443 w 1549"/>
                <a:gd name="T3" fmla="*/ 592 h 1017"/>
                <a:gd name="T4" fmla="*/ 782 w 1549"/>
                <a:gd name="T5" fmla="*/ 53 h 1017"/>
                <a:gd name="T6" fmla="*/ 150 w 1549"/>
                <a:gd name="T7" fmla="*/ 329 h 1017"/>
                <a:gd name="T8" fmla="*/ 477 w 1549"/>
                <a:gd name="T9" fmla="*/ 1017 h 1017"/>
              </a:gdLst>
              <a:ahLst/>
              <a:cxnLst>
                <a:cxn ang="0">
                  <a:pos x="T0" y="T1"/>
                </a:cxn>
                <a:cxn ang="0">
                  <a:pos x="T2" y="T3"/>
                </a:cxn>
                <a:cxn ang="0">
                  <a:pos x="T4" y="T5"/>
                </a:cxn>
                <a:cxn ang="0">
                  <a:pos x="T6" y="T7"/>
                </a:cxn>
                <a:cxn ang="0">
                  <a:pos x="T8" y="T9"/>
                </a:cxn>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7" name="Freeform 7">
              <a:extLst>
                <a:ext uri="{FF2B5EF4-FFF2-40B4-BE49-F238E27FC236}">
                  <a16:creationId xmlns:a16="http://schemas.microsoft.com/office/drawing/2014/main" id="{3F8F340C-53F5-429D-9226-3EDE2BB77E7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51351" y="1788400"/>
              <a:ext cx="8035925" cy="5083516"/>
            </a:xfrm>
            <a:custGeom>
              <a:avLst/>
              <a:gdLst>
                <a:gd name="T0" fmla="*/ 1302 w 1688"/>
                <a:gd name="T1" fmla="*/ 1066 h 1066"/>
                <a:gd name="T2" fmla="*/ 1613 w 1688"/>
                <a:gd name="T3" fmla="*/ 850 h 1066"/>
                <a:gd name="T4" fmla="*/ 1517 w 1688"/>
                <a:gd name="T5" fmla="*/ 471 h 1066"/>
                <a:gd name="T6" fmla="*/ 798 w 1688"/>
                <a:gd name="T7" fmla="*/ 28 h 1066"/>
                <a:gd name="T8" fmla="*/ 181 w 1688"/>
                <a:gd name="T9" fmla="*/ 333 h 1066"/>
                <a:gd name="T10" fmla="*/ 420 w 1688"/>
                <a:gd name="T11" fmla="*/ 1066 h 1066"/>
              </a:gdLst>
              <a:ahLst/>
              <a:cxnLst>
                <a:cxn ang="0">
                  <a:pos x="T0" y="T1"/>
                </a:cxn>
                <a:cxn ang="0">
                  <a:pos x="T2" y="T3"/>
                </a:cxn>
                <a:cxn ang="0">
                  <a:pos x="T4" y="T5"/>
                </a:cxn>
                <a:cxn ang="0">
                  <a:pos x="T6" y="T7"/>
                </a:cxn>
                <a:cxn ang="0">
                  <a:pos x="T8" y="T9"/>
                </a:cxn>
                <a:cxn ang="0">
                  <a:pos x="T10" y="T11"/>
                </a:cxn>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8" name="Freeform 8">
              <a:extLst>
                <a:ext uri="{FF2B5EF4-FFF2-40B4-BE49-F238E27FC236}">
                  <a16:creationId xmlns:a16="http://schemas.microsoft.com/office/drawing/2014/main" id="{610FD2B3-C51F-4BAD-B117-D291A6424D2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49842"/>
              <a:ext cx="10334625" cy="6322075"/>
            </a:xfrm>
            <a:custGeom>
              <a:avLst/>
              <a:gdLst>
                <a:gd name="T0" fmla="*/ 1873 w 2171"/>
                <a:gd name="T1" fmla="*/ 1326 h 1326"/>
                <a:gd name="T2" fmla="*/ 1609 w 2171"/>
                <a:gd name="T3" fmla="*/ 473 h 1326"/>
                <a:gd name="T4" fmla="*/ 880 w 2171"/>
                <a:gd name="T5" fmla="*/ 63 h 1326"/>
                <a:gd name="T6" fmla="*/ 0 w 2171"/>
                <a:gd name="T7" fmla="*/ 423 h 1326"/>
              </a:gdLst>
              <a:ahLst/>
              <a:cxnLst>
                <a:cxn ang="0">
                  <a:pos x="T0" y="T1"/>
                </a:cxn>
                <a:cxn ang="0">
                  <a:pos x="T2" y="T3"/>
                </a:cxn>
                <a:cxn ang="0">
                  <a:pos x="T4" y="T5"/>
                </a:cxn>
                <a:cxn ang="0">
                  <a:pos x="T6" y="T7"/>
                </a:cxn>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9" name="Freeform 9">
              <a:extLst>
                <a:ext uri="{FF2B5EF4-FFF2-40B4-BE49-F238E27FC236}">
                  <a16:creationId xmlns:a16="http://schemas.microsoft.com/office/drawing/2014/main" id="{25B7BFCB-58AA-4244-8E11-5F49EBB796F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701" y="6186246"/>
              <a:ext cx="504825" cy="681527"/>
            </a:xfrm>
            <a:custGeom>
              <a:avLst/>
              <a:gdLst>
                <a:gd name="T0" fmla="*/ 0 w 106"/>
                <a:gd name="T1" fmla="*/ 0 h 143"/>
                <a:gd name="T2" fmla="*/ 106 w 106"/>
                <a:gd name="T3" fmla="*/ 143 h 143"/>
              </a:gdLst>
              <a:ahLst/>
              <a:cxnLst>
                <a:cxn ang="0">
                  <a:pos x="T0" y="T1"/>
                </a:cxn>
                <a:cxn ang="0">
                  <a:pos x="T2" y="T3"/>
                </a:cxn>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0" name="Freeform 10">
              <a:extLst>
                <a:ext uri="{FF2B5EF4-FFF2-40B4-BE49-F238E27FC236}">
                  <a16:creationId xmlns:a16="http://schemas.microsoft.com/office/drawing/2014/main" id="{BFA2A6AB-3B29-4C74-B15C-D3CD832CA3A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1881"/>
              <a:ext cx="11091863" cy="6923796"/>
            </a:xfrm>
            <a:custGeom>
              <a:avLst/>
              <a:gdLst>
                <a:gd name="T0" fmla="*/ 2046 w 2330"/>
                <a:gd name="T1" fmla="*/ 1452 h 1452"/>
                <a:gd name="T2" fmla="*/ 1813 w 2330"/>
                <a:gd name="T3" fmla="*/ 601 h 1452"/>
                <a:gd name="T4" fmla="*/ 956 w 2330"/>
                <a:gd name="T5" fmla="*/ 97 h 1452"/>
                <a:gd name="T6" fmla="*/ 0 w 2330"/>
                <a:gd name="T7" fmla="*/ 366 h 1452"/>
              </a:gdLst>
              <a:ahLst/>
              <a:cxnLst>
                <a:cxn ang="0">
                  <a:pos x="T0" y="T1"/>
                </a:cxn>
                <a:cxn ang="0">
                  <a:pos x="T2" y="T3"/>
                </a:cxn>
                <a:cxn ang="0">
                  <a:pos x="T4" y="T5"/>
                </a:cxn>
                <a:cxn ang="0">
                  <a:pos x="T6" y="T7"/>
                </a:cxn>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1" name="Freeform 11">
              <a:extLst>
                <a:ext uri="{FF2B5EF4-FFF2-40B4-BE49-F238E27FC236}">
                  <a16:creationId xmlns:a16="http://schemas.microsoft.com/office/drawing/2014/main" id="{CA3828C2-4DCB-4BDA-AF52-588522042AE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426601" y="5579"/>
              <a:ext cx="5788025" cy="6847184"/>
            </a:xfrm>
            <a:custGeom>
              <a:avLst/>
              <a:gdLst>
                <a:gd name="T0" fmla="*/ 1094 w 1216"/>
                <a:gd name="T1" fmla="*/ 1436 h 1436"/>
                <a:gd name="T2" fmla="*/ 709 w 1216"/>
                <a:gd name="T3" fmla="*/ 551 h 1436"/>
                <a:gd name="T4" fmla="*/ 0 w 1216"/>
                <a:gd name="T5" fmla="*/ 0 h 1436"/>
              </a:gdLst>
              <a:ahLst/>
              <a:cxnLst>
                <a:cxn ang="0">
                  <a:pos x="T0" y="T1"/>
                </a:cxn>
                <a:cxn ang="0">
                  <a:pos x="T2" y="T3"/>
                </a:cxn>
                <a:cxn ang="0">
                  <a:pos x="T4" y="T5"/>
                </a:cxn>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2" name="Freeform 12">
              <a:extLst>
                <a:ext uri="{FF2B5EF4-FFF2-40B4-BE49-F238E27FC236}">
                  <a16:creationId xmlns:a16="http://schemas.microsoft.com/office/drawing/2014/main" id="{14D96BCC-8E1D-4E53-BFE9-5D2B3350D1C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579"/>
              <a:ext cx="1057275" cy="614491"/>
            </a:xfrm>
            <a:custGeom>
              <a:avLst/>
              <a:gdLst>
                <a:gd name="T0" fmla="*/ 222 w 222"/>
                <a:gd name="T1" fmla="*/ 0 h 129"/>
                <a:gd name="T2" fmla="*/ 0 w 222"/>
                <a:gd name="T3" fmla="*/ 129 h 129"/>
              </a:gdLst>
              <a:ahLst/>
              <a:cxnLst>
                <a:cxn ang="0">
                  <a:pos x="T0" y="T1"/>
                </a:cxn>
                <a:cxn ang="0">
                  <a:pos x="T2" y="T3"/>
                </a:cxn>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3" name="Freeform 13">
              <a:extLst>
                <a:ext uri="{FF2B5EF4-FFF2-40B4-BE49-F238E27FC236}">
                  <a16:creationId xmlns:a16="http://schemas.microsoft.com/office/drawing/2014/main" id="{F0C9A704-8F42-4DA5-AA70-C1B7C76DDA2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21889" y="5579"/>
              <a:ext cx="5588000" cy="6866337"/>
            </a:xfrm>
            <a:custGeom>
              <a:avLst/>
              <a:gdLst>
                <a:gd name="T0" fmla="*/ 1067 w 1174"/>
                <a:gd name="T1" fmla="*/ 1440 h 1440"/>
                <a:gd name="T2" fmla="*/ 698 w 1174"/>
                <a:gd name="T3" fmla="*/ 577 h 1440"/>
                <a:gd name="T4" fmla="*/ 0 w 1174"/>
                <a:gd name="T5" fmla="*/ 0 h 1440"/>
              </a:gdLst>
              <a:ahLst/>
              <a:cxnLst>
                <a:cxn ang="0">
                  <a:pos x="T0" y="T1"/>
                </a:cxn>
                <a:cxn ang="0">
                  <a:pos x="T2" y="T3"/>
                </a:cxn>
                <a:cxn ang="0">
                  <a:pos x="T4" y="T5"/>
                </a:cxn>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4" name="Freeform 14">
              <a:extLst>
                <a:ext uri="{FF2B5EF4-FFF2-40B4-BE49-F238E27FC236}">
                  <a16:creationId xmlns:a16="http://schemas.microsoft.com/office/drawing/2014/main" id="{B88CB7AC-9A39-4392-94FA-C1FF5055D33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701" y="790"/>
              <a:ext cx="595313" cy="352734"/>
            </a:xfrm>
            <a:custGeom>
              <a:avLst/>
              <a:gdLst>
                <a:gd name="T0" fmla="*/ 125 w 125"/>
                <a:gd name="T1" fmla="*/ 0 h 74"/>
                <a:gd name="T2" fmla="*/ 0 w 125"/>
                <a:gd name="T3" fmla="*/ 74 h 74"/>
              </a:gdLst>
              <a:ahLst/>
              <a:cxnLst>
                <a:cxn ang="0">
                  <a:pos x="T0" y="T1"/>
                </a:cxn>
                <a:cxn ang="0">
                  <a:pos x="T2" y="T3"/>
                </a:cxn>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5" name="Freeform 15">
              <a:extLst>
                <a:ext uri="{FF2B5EF4-FFF2-40B4-BE49-F238E27FC236}">
                  <a16:creationId xmlns:a16="http://schemas.microsoft.com/office/drawing/2014/main" id="{7F85A64C-2EA0-4F32-A00E-E23498597ED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012389" y="5579"/>
              <a:ext cx="5497513" cy="6866337"/>
            </a:xfrm>
            <a:custGeom>
              <a:avLst/>
              <a:gdLst>
                <a:gd name="T0" fmla="*/ 1056 w 1155"/>
                <a:gd name="T1" fmla="*/ 1440 h 1440"/>
                <a:gd name="T2" fmla="*/ 686 w 1155"/>
                <a:gd name="T3" fmla="*/ 580 h 1440"/>
                <a:gd name="T4" fmla="*/ 0 w 1155"/>
                <a:gd name="T5" fmla="*/ 0 h 1440"/>
              </a:gdLst>
              <a:ahLst/>
              <a:cxnLst>
                <a:cxn ang="0">
                  <a:pos x="T0" y="T1"/>
                </a:cxn>
                <a:cxn ang="0">
                  <a:pos x="T2" y="T3"/>
                </a:cxn>
                <a:cxn ang="0">
                  <a:pos x="T4" y="T5"/>
                </a:cxn>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6" name="Freeform 16">
              <a:extLst>
                <a:ext uri="{FF2B5EF4-FFF2-40B4-BE49-F238E27FC236}">
                  <a16:creationId xmlns:a16="http://schemas.microsoft.com/office/drawing/2014/main" id="{8B971A08-E64E-406A-B90E-4318685CA1C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579"/>
              <a:ext cx="357188" cy="213875"/>
            </a:xfrm>
            <a:custGeom>
              <a:avLst/>
              <a:gdLst>
                <a:gd name="T0" fmla="*/ 75 w 75"/>
                <a:gd name="T1" fmla="*/ 0 h 45"/>
                <a:gd name="T2" fmla="*/ 0 w 75"/>
                <a:gd name="T3" fmla="*/ 45 h 45"/>
              </a:gdLst>
              <a:ahLst/>
              <a:cxnLst>
                <a:cxn ang="0">
                  <a:pos x="T0" y="T1"/>
                </a:cxn>
                <a:cxn ang="0">
                  <a:pos x="T2" y="T3"/>
                </a:cxn>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7" name="Freeform 17">
              <a:extLst>
                <a:ext uri="{FF2B5EF4-FFF2-40B4-BE49-F238E27FC236}">
                  <a16:creationId xmlns:a16="http://schemas.microsoft.com/office/drawing/2014/main" id="{885AA1AF-AA12-4DC6-A4D6-85769EC8F08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210826" y="790"/>
              <a:ext cx="5522913" cy="6871126"/>
            </a:xfrm>
            <a:custGeom>
              <a:avLst/>
              <a:gdLst>
                <a:gd name="T0" fmla="*/ 1053 w 1160"/>
                <a:gd name="T1" fmla="*/ 1441 h 1441"/>
                <a:gd name="T2" fmla="*/ 705 w 1160"/>
                <a:gd name="T3" fmla="*/ 599 h 1441"/>
                <a:gd name="T4" fmla="*/ 0 w 1160"/>
                <a:gd name="T5" fmla="*/ 0 h 1441"/>
              </a:gdLst>
              <a:ahLst/>
              <a:cxnLst>
                <a:cxn ang="0">
                  <a:pos x="T0" y="T1"/>
                </a:cxn>
                <a:cxn ang="0">
                  <a:pos x="T2" y="T3"/>
                </a:cxn>
                <a:cxn ang="0">
                  <a:pos x="T4" y="T5"/>
                </a:cxn>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8" name="Freeform 18">
              <a:extLst>
                <a:ext uri="{FF2B5EF4-FFF2-40B4-BE49-F238E27FC236}">
                  <a16:creationId xmlns:a16="http://schemas.microsoft.com/office/drawing/2014/main" id="{7FE78887-EF82-4A10-8C2A-B6E99F198AA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63239" y="5579"/>
              <a:ext cx="5413375" cy="6866337"/>
            </a:xfrm>
            <a:custGeom>
              <a:avLst/>
              <a:gdLst>
                <a:gd name="T0" fmla="*/ 1040 w 1137"/>
                <a:gd name="T1" fmla="*/ 1440 h 1440"/>
                <a:gd name="T2" fmla="*/ 698 w 1137"/>
                <a:gd name="T3" fmla="*/ 611 h 1440"/>
                <a:gd name="T4" fmla="*/ 0 w 1137"/>
                <a:gd name="T5" fmla="*/ 0 h 1440"/>
              </a:gdLst>
              <a:ahLst/>
              <a:cxnLst>
                <a:cxn ang="0">
                  <a:pos x="T0" y="T1"/>
                </a:cxn>
                <a:cxn ang="0">
                  <a:pos x="T2" y="T3"/>
                </a:cxn>
                <a:cxn ang="0">
                  <a:pos x="T4" y="T5"/>
                </a:cxn>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9" name="Freeform 19">
              <a:extLst>
                <a:ext uri="{FF2B5EF4-FFF2-40B4-BE49-F238E27FC236}">
                  <a16:creationId xmlns:a16="http://schemas.microsoft.com/office/drawing/2014/main" id="{6830EAA6-A822-4FBC-8416-FB928503C0F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877576" y="5579"/>
              <a:ext cx="5037138" cy="6861550"/>
            </a:xfrm>
            <a:custGeom>
              <a:avLst/>
              <a:gdLst>
                <a:gd name="T0" fmla="*/ 1011 w 1058"/>
                <a:gd name="T1" fmla="*/ 1439 h 1439"/>
                <a:gd name="T2" fmla="*/ 648 w 1058"/>
                <a:gd name="T3" fmla="*/ 617 h 1439"/>
                <a:gd name="T4" fmla="*/ 0 w 1058"/>
                <a:gd name="T5" fmla="*/ 0 h 1439"/>
              </a:gdLst>
              <a:ahLst/>
              <a:cxnLst>
                <a:cxn ang="0">
                  <a:pos x="T0" y="T1"/>
                </a:cxn>
                <a:cxn ang="0">
                  <a:pos x="T2" y="T3"/>
                </a:cxn>
                <a:cxn ang="0">
                  <a:pos x="T4" y="T5"/>
                </a:cxn>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0" name="Freeform 20">
              <a:extLst>
                <a:ext uri="{FF2B5EF4-FFF2-40B4-BE49-F238E27FC236}">
                  <a16:creationId xmlns:a16="http://schemas.microsoft.com/office/drawing/2014/main" id="{DBB3F671-31AF-4A1A-9E91-D2506DED144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768289" y="5579"/>
              <a:ext cx="3417888" cy="2742066"/>
            </a:xfrm>
            <a:custGeom>
              <a:avLst/>
              <a:gdLst>
                <a:gd name="T0" fmla="*/ 718 w 718"/>
                <a:gd name="T1" fmla="*/ 575 h 575"/>
                <a:gd name="T2" fmla="*/ 0 w 718"/>
                <a:gd name="T3" fmla="*/ 0 h 575"/>
              </a:gdLst>
              <a:ahLst/>
              <a:cxnLst>
                <a:cxn ang="0">
                  <a:pos x="T0" y="T1"/>
                </a:cxn>
                <a:cxn ang="0">
                  <a:pos x="T2" y="T3"/>
                </a:cxn>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1" name="Freeform 21">
              <a:extLst>
                <a:ext uri="{FF2B5EF4-FFF2-40B4-BE49-F238E27FC236}">
                  <a16:creationId xmlns:a16="http://schemas.microsoft.com/office/drawing/2014/main" id="{C5CCC2F7-728D-4A2C-95E0-DFD2C348482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235014" y="10367"/>
              <a:ext cx="2951163" cy="2555325"/>
            </a:xfrm>
            <a:custGeom>
              <a:avLst/>
              <a:gdLst>
                <a:gd name="T0" fmla="*/ 620 w 620"/>
                <a:gd name="T1" fmla="*/ 536 h 536"/>
                <a:gd name="T2" fmla="*/ 0 w 620"/>
                <a:gd name="T3" fmla="*/ 0 h 536"/>
              </a:gdLst>
              <a:ahLst/>
              <a:cxnLst>
                <a:cxn ang="0">
                  <a:pos x="T0" y="T1"/>
                </a:cxn>
                <a:cxn ang="0">
                  <a:pos x="T2" y="T3"/>
                </a:cxn>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2" name="Freeform 22">
              <a:extLst>
                <a:ext uri="{FF2B5EF4-FFF2-40B4-BE49-F238E27FC236}">
                  <a16:creationId xmlns:a16="http://schemas.microsoft.com/office/drawing/2014/main" id="{B655C48D-4F22-4E83-8C04-8FF8BD305BF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20826" y="5579"/>
              <a:ext cx="2165350" cy="1358265"/>
            </a:xfrm>
            <a:custGeom>
              <a:avLst/>
              <a:gdLst>
                <a:gd name="T0" fmla="*/ 0 w 455"/>
                <a:gd name="T1" fmla="*/ 0 h 285"/>
                <a:gd name="T2" fmla="*/ 455 w 455"/>
                <a:gd name="T3" fmla="*/ 285 h 285"/>
              </a:gdLst>
              <a:ahLst/>
              <a:cxnLst>
                <a:cxn ang="0">
                  <a:pos x="T0" y="T1"/>
                </a:cxn>
                <a:cxn ang="0">
                  <a:pos x="T2" y="T3"/>
                </a:cxn>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3" name="Freeform 23">
              <a:extLst>
                <a:ext uri="{FF2B5EF4-FFF2-40B4-BE49-F238E27FC236}">
                  <a16:creationId xmlns:a16="http://schemas.microsoft.com/office/drawing/2014/main" id="{43CD72BF-1BBB-49E0-9804-48763CACCC7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90826" y="5579"/>
              <a:ext cx="895350" cy="534687"/>
            </a:xfrm>
            <a:custGeom>
              <a:avLst/>
              <a:gdLst>
                <a:gd name="T0" fmla="*/ 0 w 188"/>
                <a:gd name="T1" fmla="*/ 0 h 112"/>
                <a:gd name="T2" fmla="*/ 188 w 188"/>
                <a:gd name="T3" fmla="*/ 112 h 112"/>
              </a:gdLst>
              <a:ahLst/>
              <a:cxnLst>
                <a:cxn ang="0">
                  <a:pos x="T0" y="T1"/>
                </a:cxn>
                <a:cxn ang="0">
                  <a:pos x="T2" y="T3"/>
                </a:cxn>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pic>
        <p:nvPicPr>
          <p:cNvPr id="65" name="Picture 64">
            <a:extLst>
              <a:ext uri="{FF2B5EF4-FFF2-40B4-BE49-F238E27FC236}">
                <a16:creationId xmlns:a16="http://schemas.microsoft.com/office/drawing/2014/main" id="{3D3DAD3C-9C1C-41AE-A0A9-ED95E4BD27D6}"/>
              </a:ext>
            </a:extLst>
          </p:cNvPr>
          <p:cNvPicPr>
            <a:picLocks noChangeAspect="1"/>
          </p:cNvPicPr>
          <p:nvPr/>
        </p:nvPicPr>
        <p:blipFill rotWithShape="1">
          <a:blip r:embed="rId2"/>
          <a:srcRect l="8392" r="25956" b="2"/>
          <a:stretch/>
        </p:blipFill>
        <p:spPr>
          <a:xfrm>
            <a:off x="20" y="10"/>
            <a:ext cx="6745008" cy="6857763"/>
          </a:xfrm>
          <a:prstGeom prst="rect">
            <a:avLst/>
          </a:prstGeom>
          <a:ln w="9525">
            <a:noFill/>
          </a:ln>
        </p:spPr>
      </p:pic>
      <p:grpSp>
        <p:nvGrpSpPr>
          <p:cNvPr id="175" name="Group 174">
            <a:extLst>
              <a:ext uri="{FF2B5EF4-FFF2-40B4-BE49-F238E27FC236}">
                <a16:creationId xmlns:a16="http://schemas.microsoft.com/office/drawing/2014/main" id="{341F540E-DBD9-4E2D-9A95-1D614CDA43F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562312" y="1186483"/>
            <a:ext cx="3822597" cy="4477933"/>
            <a:chOff x="807084" y="1186483"/>
            <a:chExt cx="3822597" cy="4477933"/>
          </a:xfrm>
        </p:grpSpPr>
        <p:sp>
          <p:nvSpPr>
            <p:cNvPr id="176" name="Rectangle 175">
              <a:extLst>
                <a:ext uri="{FF2B5EF4-FFF2-40B4-BE49-F238E27FC236}">
                  <a16:creationId xmlns:a16="http://schemas.microsoft.com/office/drawing/2014/main" id="{3F0B18FD-404C-45E4-872F-2590043BA2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7531" y="1186483"/>
              <a:ext cx="3821702"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Isosceles Triangle 39">
              <a:extLst>
                <a:ext uri="{FF2B5EF4-FFF2-40B4-BE49-F238E27FC236}">
                  <a16:creationId xmlns:a16="http://schemas.microsoft.com/office/drawing/2014/main" id="{2A7620EE-5448-474E-A610-1C77EECF71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2514766"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Rectangle 177">
              <a:extLst>
                <a:ext uri="{FF2B5EF4-FFF2-40B4-BE49-F238E27FC236}">
                  <a16:creationId xmlns:a16="http://schemas.microsoft.com/office/drawing/2014/main" id="{BD5C258F-23E6-43EA-B872-72E14F34A0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7084" y="1991156"/>
              <a:ext cx="3822597"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0C842DF0-D943-4E15-9B70-FBD3444E0078}"/>
              </a:ext>
            </a:extLst>
          </p:cNvPr>
          <p:cNvSpPr>
            <a:spLocks noGrp="1"/>
          </p:cNvSpPr>
          <p:nvPr>
            <p:ph type="title"/>
          </p:nvPr>
        </p:nvSpPr>
        <p:spPr>
          <a:xfrm>
            <a:off x="7650643" y="2075504"/>
            <a:ext cx="3654569" cy="2042725"/>
          </a:xfrm>
        </p:spPr>
        <p:txBody>
          <a:bodyPr vert="horz" lIns="228600" tIns="228600" rIns="228600" bIns="0" rtlCol="0" anchor="b">
            <a:normAutofit/>
          </a:bodyPr>
          <a:lstStyle/>
          <a:p>
            <a:pPr>
              <a:lnSpc>
                <a:spcPct val="80000"/>
              </a:lnSpc>
            </a:pPr>
            <a:r>
              <a:rPr lang="en-US" sz="5400"/>
              <a:t>Thesis </a:t>
            </a:r>
            <a:br>
              <a:rPr lang="en-US" sz="5400"/>
            </a:br>
            <a:r>
              <a:rPr lang="en-US" sz="5400"/>
              <a:t>Statements</a:t>
            </a:r>
          </a:p>
        </p:txBody>
      </p:sp>
      <p:sp>
        <p:nvSpPr>
          <p:cNvPr id="3" name="Text Placeholder 2">
            <a:extLst>
              <a:ext uri="{FF2B5EF4-FFF2-40B4-BE49-F238E27FC236}">
                <a16:creationId xmlns:a16="http://schemas.microsoft.com/office/drawing/2014/main" id="{E424F47C-B847-461C-8555-9EB5C6CE9565}"/>
              </a:ext>
            </a:extLst>
          </p:cNvPr>
          <p:cNvSpPr>
            <a:spLocks noGrp="1"/>
          </p:cNvSpPr>
          <p:nvPr>
            <p:ph type="body" idx="1"/>
          </p:nvPr>
        </p:nvSpPr>
        <p:spPr>
          <a:xfrm>
            <a:off x="7650645" y="4202728"/>
            <a:ext cx="3654568" cy="1026125"/>
          </a:xfrm>
        </p:spPr>
        <p:txBody>
          <a:bodyPr vert="horz" lIns="91440" tIns="0" rIns="91440" bIns="45720" rtlCol="0">
            <a:normAutofit/>
          </a:bodyPr>
          <a:lstStyle/>
          <a:p>
            <a:pPr>
              <a:lnSpc>
                <a:spcPct val="100000"/>
              </a:lnSpc>
            </a:pPr>
            <a:r>
              <a:rPr lang="en-US"/>
              <a:t>The heart of the essay</a:t>
            </a:r>
          </a:p>
        </p:txBody>
      </p:sp>
    </p:spTree>
    <p:extLst>
      <p:ext uri="{BB962C8B-B14F-4D97-AF65-F5344CB8AC3E}">
        <p14:creationId xmlns:p14="http://schemas.microsoft.com/office/powerpoint/2010/main" val="37243048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Thesis Statements</a:t>
            </a:r>
          </a:p>
        </p:txBody>
      </p:sp>
      <p:sp>
        <p:nvSpPr>
          <p:cNvPr id="4" name="Text Placeholder 3">
            <a:extLst>
              <a:ext uri="{FF2B5EF4-FFF2-40B4-BE49-F238E27FC236}">
                <a16:creationId xmlns:a16="http://schemas.microsoft.com/office/drawing/2014/main" id="{9CD2CEA4-0B88-447E-86B2-E94D95A81AE1}"/>
              </a:ext>
            </a:extLst>
          </p:cNvPr>
          <p:cNvSpPr>
            <a:spLocks noGrp="1"/>
          </p:cNvSpPr>
          <p:nvPr>
            <p:ph type="body" idx="1"/>
          </p:nvPr>
        </p:nvSpPr>
        <p:spPr>
          <a:xfrm>
            <a:off x="5125875" y="736847"/>
            <a:ext cx="6265088" cy="685800"/>
          </a:xfrm>
        </p:spPr>
        <p:txBody>
          <a:bodyPr/>
          <a:lstStyle/>
          <a:p>
            <a:r>
              <a:rPr lang="en-US" dirty="0"/>
              <a:t>Structure:</a:t>
            </a:r>
          </a:p>
        </p:txBody>
      </p:sp>
      <p:sp>
        <p:nvSpPr>
          <p:cNvPr id="5" name="Content Placeholder 4"/>
          <p:cNvSpPr>
            <a:spLocks noGrp="1"/>
          </p:cNvSpPr>
          <p:nvPr>
            <p:ph sz="half" idx="2"/>
          </p:nvPr>
        </p:nvSpPr>
        <p:spPr>
          <a:xfrm>
            <a:off x="5125939" y="1219047"/>
            <a:ext cx="6264350" cy="1263297"/>
          </a:xfrm>
        </p:spPr>
        <p:txBody>
          <a:bodyPr>
            <a:normAutofit/>
          </a:bodyPr>
          <a:lstStyle/>
          <a:p>
            <a:r>
              <a:rPr lang="en-US" b="1" dirty="0"/>
              <a:t>Subject</a:t>
            </a:r>
            <a:r>
              <a:rPr lang="en-US" dirty="0"/>
              <a:t> + </a:t>
            </a:r>
            <a:r>
              <a:rPr lang="en-US" u="sng" dirty="0"/>
              <a:t>position</a:t>
            </a:r>
            <a:r>
              <a:rPr lang="en-US" dirty="0"/>
              <a:t> + </a:t>
            </a:r>
            <a:r>
              <a:rPr lang="en-US" i="1" dirty="0"/>
              <a:t>three points</a:t>
            </a:r>
          </a:p>
        </p:txBody>
      </p:sp>
      <p:sp>
        <p:nvSpPr>
          <p:cNvPr id="6" name="Text Placeholder 5">
            <a:extLst>
              <a:ext uri="{FF2B5EF4-FFF2-40B4-BE49-F238E27FC236}">
                <a16:creationId xmlns:a16="http://schemas.microsoft.com/office/drawing/2014/main" id="{D0C7EA99-EEEF-4949-8000-44B5E4EF018C}"/>
              </a:ext>
            </a:extLst>
          </p:cNvPr>
          <p:cNvSpPr>
            <a:spLocks noGrp="1"/>
          </p:cNvSpPr>
          <p:nvPr>
            <p:ph type="body" sz="quarter" idx="3"/>
          </p:nvPr>
        </p:nvSpPr>
        <p:spPr>
          <a:xfrm>
            <a:off x="5125907" y="1967994"/>
            <a:ext cx="6264414" cy="685800"/>
          </a:xfrm>
        </p:spPr>
        <p:txBody>
          <a:bodyPr/>
          <a:lstStyle/>
          <a:p>
            <a:r>
              <a:rPr lang="en-US" dirty="0"/>
              <a:t>EXAMPLE:</a:t>
            </a:r>
          </a:p>
        </p:txBody>
      </p:sp>
      <p:sp>
        <p:nvSpPr>
          <p:cNvPr id="3" name="Content Placeholder 2">
            <a:extLst>
              <a:ext uri="{FF2B5EF4-FFF2-40B4-BE49-F238E27FC236}">
                <a16:creationId xmlns:a16="http://schemas.microsoft.com/office/drawing/2014/main" id="{3336E50A-320A-4152-A567-11C6CF2779D6}"/>
              </a:ext>
            </a:extLst>
          </p:cNvPr>
          <p:cNvSpPr>
            <a:spLocks noGrp="1"/>
          </p:cNvSpPr>
          <p:nvPr>
            <p:ph sz="quarter" idx="4"/>
          </p:nvPr>
        </p:nvSpPr>
        <p:spPr>
          <a:xfrm>
            <a:off x="5125875" y="2479905"/>
            <a:ext cx="6265588" cy="1704060"/>
          </a:xfrm>
        </p:spPr>
        <p:txBody>
          <a:bodyPr>
            <a:normAutofit/>
          </a:bodyPr>
          <a:lstStyle/>
          <a:p>
            <a:r>
              <a:rPr lang="en-US" dirty="0"/>
              <a:t>“</a:t>
            </a:r>
            <a:r>
              <a:rPr lang="en-US" b="1" dirty="0"/>
              <a:t>High School education </a:t>
            </a:r>
            <a:r>
              <a:rPr lang="en-US" dirty="0"/>
              <a:t>has several </a:t>
            </a:r>
            <a:r>
              <a:rPr lang="en-US" u="sng" dirty="0"/>
              <a:t>problems which must be solved in order to prepare America’s youth for the challenges of the 21</a:t>
            </a:r>
            <a:r>
              <a:rPr lang="en-US" u="sng" baseline="30000" dirty="0"/>
              <a:t>st</a:t>
            </a:r>
            <a:r>
              <a:rPr lang="en-US" u="sng" dirty="0"/>
              <a:t>-century</a:t>
            </a:r>
            <a:r>
              <a:rPr lang="en-US" dirty="0"/>
              <a:t>, namely </a:t>
            </a:r>
            <a:r>
              <a:rPr lang="en-US" i="1" dirty="0"/>
              <a:t>overcrowding, increasing crime, and lack of tech</a:t>
            </a:r>
            <a:r>
              <a:rPr lang="en-US" dirty="0"/>
              <a:t>.</a:t>
            </a:r>
            <a:r>
              <a:rPr lang="en-US" i="1" dirty="0"/>
              <a:t>”</a:t>
            </a:r>
          </a:p>
        </p:txBody>
      </p:sp>
      <p:sp>
        <p:nvSpPr>
          <p:cNvPr id="7" name="Text Placeholder 3">
            <a:extLst>
              <a:ext uri="{FF2B5EF4-FFF2-40B4-BE49-F238E27FC236}">
                <a16:creationId xmlns:a16="http://schemas.microsoft.com/office/drawing/2014/main" id="{3936E6E0-7500-4BD5-BE41-264927523309}"/>
              </a:ext>
            </a:extLst>
          </p:cNvPr>
          <p:cNvSpPr txBox="1">
            <a:spLocks/>
          </p:cNvSpPr>
          <p:nvPr/>
        </p:nvSpPr>
        <p:spPr>
          <a:xfrm>
            <a:off x="5125875" y="4010076"/>
            <a:ext cx="6265088" cy="685800"/>
          </a:xfrm>
          <a:prstGeom prst="rect">
            <a:avLst/>
          </a:prstGeom>
        </p:spPr>
        <p:txBody>
          <a:bodyPr vert="horz" lIns="91440" tIns="45720" rIns="91440" bIns="45720" rtlCol="0" anchor="ctr">
            <a:noAutofit/>
          </a:bodyPr>
          <a:lstStyle>
            <a:lvl1pPr marL="0" indent="0" algn="l" defTabSz="914400" rtl="0" eaLnBrk="1" latinLnBrk="0" hangingPunct="1">
              <a:lnSpc>
                <a:spcPct val="100000"/>
              </a:lnSpc>
              <a:spcBef>
                <a:spcPts val="1000"/>
              </a:spcBef>
              <a:buClr>
                <a:schemeClr val="accent1"/>
              </a:buClr>
              <a:buSzPct val="110000"/>
              <a:buFont typeface="Wingdings" panose="05000000000000000000" pitchFamily="2" charset="2"/>
              <a:buNone/>
              <a:defRPr sz="2200" b="0" kern="1200" cap="all" baseline="0">
                <a:solidFill>
                  <a:schemeClr val="accent1"/>
                </a:solidFill>
                <a:effectLst/>
                <a:latin typeface="+mn-lt"/>
                <a:ea typeface="+mn-ea"/>
                <a:cs typeface="+mn-cs"/>
              </a:defRPr>
            </a:lvl1pPr>
            <a:lvl2pPr marL="457200" indent="0" algn="l" defTabSz="914400" rtl="0" eaLnBrk="1" latinLnBrk="0" hangingPunct="1">
              <a:lnSpc>
                <a:spcPct val="120000"/>
              </a:lnSpc>
              <a:spcBef>
                <a:spcPts val="500"/>
              </a:spcBef>
              <a:buClr>
                <a:schemeClr val="accent1"/>
              </a:buClr>
              <a:buSzPct val="110000"/>
              <a:buFont typeface="Wingdings" panose="05000000000000000000" pitchFamily="2" charset="2"/>
              <a:buNone/>
              <a:defRPr sz="2000" b="1" kern="1200">
                <a:solidFill>
                  <a:schemeClr val="tx1"/>
                </a:solidFill>
                <a:effectLst/>
                <a:latin typeface="+mn-lt"/>
                <a:ea typeface="+mn-ea"/>
                <a:cs typeface="+mn-cs"/>
              </a:defRPr>
            </a:lvl2pPr>
            <a:lvl3pPr marL="914400" indent="0" algn="l" defTabSz="914400" rtl="0" eaLnBrk="1" latinLnBrk="0" hangingPunct="1">
              <a:lnSpc>
                <a:spcPct val="120000"/>
              </a:lnSpc>
              <a:spcBef>
                <a:spcPts val="500"/>
              </a:spcBef>
              <a:buClr>
                <a:schemeClr val="accent1"/>
              </a:buClr>
              <a:buSzPct val="110000"/>
              <a:buFont typeface="Wingdings" panose="05000000000000000000" pitchFamily="2" charset="2"/>
              <a:buNone/>
              <a:defRPr sz="1800" b="1" kern="1200">
                <a:solidFill>
                  <a:schemeClr val="tx1"/>
                </a:solidFill>
                <a:effectLst/>
                <a:latin typeface="+mn-lt"/>
                <a:ea typeface="+mn-ea"/>
                <a:cs typeface="+mn-cs"/>
              </a:defRPr>
            </a:lvl3pPr>
            <a:lvl4pPr marL="1371600" indent="0" algn="l" defTabSz="914400" rtl="0" eaLnBrk="1" latinLnBrk="0" hangingPunct="1">
              <a:lnSpc>
                <a:spcPct val="120000"/>
              </a:lnSpc>
              <a:spcBef>
                <a:spcPts val="500"/>
              </a:spcBef>
              <a:buClr>
                <a:schemeClr val="accent1"/>
              </a:buClr>
              <a:buSzPct val="110000"/>
              <a:buFont typeface="Wingdings" panose="05000000000000000000" pitchFamily="2" charset="2"/>
              <a:buNone/>
              <a:defRPr sz="1600" b="1" kern="1200">
                <a:solidFill>
                  <a:schemeClr val="tx1"/>
                </a:solidFill>
                <a:effectLst/>
                <a:latin typeface="+mn-lt"/>
                <a:ea typeface="+mn-ea"/>
                <a:cs typeface="+mn-cs"/>
              </a:defRPr>
            </a:lvl4pPr>
            <a:lvl5pPr marL="1828800" indent="0" algn="l" defTabSz="914400" rtl="0" eaLnBrk="1" latinLnBrk="0" hangingPunct="1">
              <a:lnSpc>
                <a:spcPct val="120000"/>
              </a:lnSpc>
              <a:spcBef>
                <a:spcPts val="500"/>
              </a:spcBef>
              <a:buClr>
                <a:schemeClr val="accent1"/>
              </a:buClr>
              <a:buSzPct val="110000"/>
              <a:buFont typeface="Wingdings" panose="05000000000000000000" pitchFamily="2" charset="2"/>
              <a:buNone/>
              <a:defRPr sz="1600" b="1" kern="1200">
                <a:solidFill>
                  <a:schemeClr val="tx1"/>
                </a:solidFill>
                <a:effectLst/>
                <a:latin typeface="+mn-lt"/>
                <a:ea typeface="+mn-ea"/>
                <a:cs typeface="+mn-cs"/>
              </a:defRPr>
            </a:lvl5pPr>
            <a:lvl6pPr marL="2286000" indent="0" algn="l" defTabSz="914400" rtl="0" eaLnBrk="1" latinLnBrk="0" hangingPunct="1">
              <a:lnSpc>
                <a:spcPct val="120000"/>
              </a:lnSpc>
              <a:spcBef>
                <a:spcPts val="500"/>
              </a:spcBef>
              <a:buClr>
                <a:schemeClr val="accent1"/>
              </a:buClr>
              <a:buSzPct val="110000"/>
              <a:buFont typeface="Wingdings" panose="05000000000000000000" pitchFamily="2" charset="2"/>
              <a:buNone/>
              <a:defRPr sz="1600" b="1" kern="1200">
                <a:solidFill>
                  <a:schemeClr val="tx1"/>
                </a:solidFill>
                <a:effectLst/>
                <a:latin typeface="+mn-lt"/>
                <a:ea typeface="+mn-ea"/>
                <a:cs typeface="+mn-cs"/>
              </a:defRPr>
            </a:lvl6pPr>
            <a:lvl7pPr marL="2743200" indent="0" algn="l" defTabSz="914400" rtl="0" eaLnBrk="1" latinLnBrk="0" hangingPunct="1">
              <a:lnSpc>
                <a:spcPct val="120000"/>
              </a:lnSpc>
              <a:spcBef>
                <a:spcPts val="500"/>
              </a:spcBef>
              <a:buClr>
                <a:schemeClr val="accent1"/>
              </a:buClr>
              <a:buSzPct val="110000"/>
              <a:buFont typeface="Wingdings" panose="05000000000000000000" pitchFamily="2" charset="2"/>
              <a:buNone/>
              <a:defRPr sz="1600" b="1" kern="1200">
                <a:solidFill>
                  <a:schemeClr val="tx1"/>
                </a:solidFill>
                <a:effectLst/>
                <a:latin typeface="+mn-lt"/>
                <a:ea typeface="+mn-ea"/>
                <a:cs typeface="+mn-cs"/>
              </a:defRPr>
            </a:lvl7pPr>
            <a:lvl8pPr marL="3200400" indent="0" algn="l" defTabSz="914400" rtl="0" eaLnBrk="1" latinLnBrk="0" hangingPunct="1">
              <a:lnSpc>
                <a:spcPct val="120000"/>
              </a:lnSpc>
              <a:spcBef>
                <a:spcPts val="500"/>
              </a:spcBef>
              <a:buClr>
                <a:schemeClr val="accent1"/>
              </a:buClr>
              <a:buSzPct val="110000"/>
              <a:buFont typeface="Wingdings" panose="05000000000000000000" pitchFamily="2" charset="2"/>
              <a:buNone/>
              <a:defRPr sz="1600" b="1" kern="1200">
                <a:solidFill>
                  <a:schemeClr val="tx1"/>
                </a:solidFill>
                <a:effectLst/>
                <a:latin typeface="+mn-lt"/>
                <a:ea typeface="+mn-ea"/>
                <a:cs typeface="+mn-cs"/>
              </a:defRPr>
            </a:lvl8pPr>
            <a:lvl9pPr marL="3657600" indent="0" algn="l" defTabSz="914400" rtl="0" eaLnBrk="1" latinLnBrk="0" hangingPunct="1">
              <a:lnSpc>
                <a:spcPct val="120000"/>
              </a:lnSpc>
              <a:spcBef>
                <a:spcPts val="500"/>
              </a:spcBef>
              <a:buClr>
                <a:schemeClr val="accent1"/>
              </a:buClr>
              <a:buSzPct val="110000"/>
              <a:buFont typeface="Wingdings" panose="05000000000000000000" pitchFamily="2" charset="2"/>
              <a:buNone/>
              <a:defRPr sz="1600" b="1" kern="1200">
                <a:solidFill>
                  <a:schemeClr val="tx1"/>
                </a:solidFill>
                <a:effectLst/>
                <a:latin typeface="+mn-lt"/>
                <a:ea typeface="+mn-ea"/>
                <a:cs typeface="+mn-cs"/>
              </a:defRPr>
            </a:lvl9pPr>
          </a:lstStyle>
          <a:p>
            <a:r>
              <a:rPr lang="en-US" dirty="0"/>
              <a:t>Issues:</a:t>
            </a:r>
          </a:p>
        </p:txBody>
      </p:sp>
      <p:sp>
        <p:nvSpPr>
          <p:cNvPr id="8" name="Content Placeholder 4">
            <a:extLst>
              <a:ext uri="{FF2B5EF4-FFF2-40B4-BE49-F238E27FC236}">
                <a16:creationId xmlns:a16="http://schemas.microsoft.com/office/drawing/2014/main" id="{3C775605-94BE-4C33-BA96-937085B3C225}"/>
              </a:ext>
            </a:extLst>
          </p:cNvPr>
          <p:cNvSpPr txBox="1">
            <a:spLocks/>
          </p:cNvSpPr>
          <p:nvPr/>
        </p:nvSpPr>
        <p:spPr>
          <a:xfrm>
            <a:off x="5125375" y="4448400"/>
            <a:ext cx="6264350" cy="1902704"/>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Clr>
                <a:schemeClr val="accent1"/>
              </a:buClr>
              <a:buSzPct val="110000"/>
              <a:buFont typeface="Wingdings" panose="05000000000000000000" pitchFamily="2" charset="2"/>
              <a:buChar char="§"/>
              <a:defRPr sz="18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600" kern="120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4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9pPr>
          </a:lstStyle>
          <a:p>
            <a:pPr lvl="1"/>
            <a:r>
              <a:rPr lang="en-US" dirty="0"/>
              <a:t>vague wording</a:t>
            </a:r>
          </a:p>
          <a:p>
            <a:pPr lvl="1"/>
            <a:r>
              <a:rPr lang="en-US" dirty="0"/>
              <a:t>lack of cohesion or relationship between topics</a:t>
            </a:r>
          </a:p>
          <a:p>
            <a:pPr lvl="1"/>
            <a:r>
              <a:rPr lang="en-US" dirty="0"/>
              <a:t>States the obvious</a:t>
            </a:r>
          </a:p>
          <a:p>
            <a:pPr lvl="1"/>
            <a:r>
              <a:rPr lang="en-US" dirty="0"/>
              <a:t>Leaves no room for disagreement?</a:t>
            </a:r>
          </a:p>
          <a:p>
            <a:pPr lvl="1"/>
            <a:r>
              <a:rPr lang="en-US" dirty="0"/>
              <a:t>Topic is too general</a:t>
            </a:r>
          </a:p>
        </p:txBody>
      </p:sp>
    </p:spTree>
    <p:extLst>
      <p:ext uri="{BB962C8B-B14F-4D97-AF65-F5344CB8AC3E}">
        <p14:creationId xmlns:p14="http://schemas.microsoft.com/office/powerpoint/2010/main" val="1972048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fade">
                                      <p:cBhvr>
                                        <p:cTn id="12" dur="5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xEl>
                                              <p:pRg st="1" end="1"/>
                                            </p:txEl>
                                          </p:spTgt>
                                        </p:tgtEl>
                                        <p:attrNameLst>
                                          <p:attrName>style.visibility</p:attrName>
                                        </p:attrNameLst>
                                      </p:cBhvr>
                                      <p:to>
                                        <p:strVal val="visible"/>
                                      </p:to>
                                    </p:set>
                                    <p:animEffect transition="in" filter="fade">
                                      <p:cBhvr>
                                        <p:cTn id="17" dur="500"/>
                                        <p:tgtEl>
                                          <p:spTgt spid="8">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xEl>
                                              <p:pRg st="2" end="2"/>
                                            </p:txEl>
                                          </p:spTgt>
                                        </p:tgtEl>
                                        <p:attrNameLst>
                                          <p:attrName>style.visibility</p:attrName>
                                        </p:attrNameLst>
                                      </p:cBhvr>
                                      <p:to>
                                        <p:strVal val="visible"/>
                                      </p:to>
                                    </p:set>
                                    <p:animEffect transition="in" filter="fade">
                                      <p:cBhvr>
                                        <p:cTn id="22" dur="500"/>
                                        <p:tgtEl>
                                          <p:spTgt spid="8">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xEl>
                                              <p:pRg st="3" end="3"/>
                                            </p:txEl>
                                          </p:spTgt>
                                        </p:tgtEl>
                                        <p:attrNameLst>
                                          <p:attrName>style.visibility</p:attrName>
                                        </p:attrNameLst>
                                      </p:cBhvr>
                                      <p:to>
                                        <p:strVal val="visible"/>
                                      </p:to>
                                    </p:set>
                                    <p:animEffect transition="in" filter="fade">
                                      <p:cBhvr>
                                        <p:cTn id="27" dur="500"/>
                                        <p:tgtEl>
                                          <p:spTgt spid="8">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
                                            <p:txEl>
                                              <p:pRg st="4" end="4"/>
                                            </p:txEl>
                                          </p:spTgt>
                                        </p:tgtEl>
                                        <p:attrNameLst>
                                          <p:attrName>style.visibility</p:attrName>
                                        </p:attrNameLst>
                                      </p:cBhvr>
                                      <p:to>
                                        <p:strVal val="visible"/>
                                      </p:to>
                                    </p:set>
                                    <p:animEffect transition="in" filter="fade">
                                      <p:cBhvr>
                                        <p:cTn id="32"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8"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Instead, </a:t>
            </a:r>
            <a:br>
              <a:rPr lang="en-US" dirty="0"/>
            </a:br>
            <a:r>
              <a:rPr lang="en-US" dirty="0"/>
              <a:t>Try This</a:t>
            </a:r>
          </a:p>
        </p:txBody>
      </p:sp>
      <p:sp>
        <p:nvSpPr>
          <p:cNvPr id="4" name="Text Placeholder 3">
            <a:extLst>
              <a:ext uri="{FF2B5EF4-FFF2-40B4-BE49-F238E27FC236}">
                <a16:creationId xmlns:a16="http://schemas.microsoft.com/office/drawing/2014/main" id="{9CD2CEA4-0B88-447E-86B2-E94D95A81AE1}"/>
              </a:ext>
            </a:extLst>
          </p:cNvPr>
          <p:cNvSpPr>
            <a:spLocks noGrp="1"/>
          </p:cNvSpPr>
          <p:nvPr>
            <p:ph type="body" idx="1"/>
          </p:nvPr>
        </p:nvSpPr>
        <p:spPr>
          <a:xfrm>
            <a:off x="5125875" y="736847"/>
            <a:ext cx="6265088" cy="685800"/>
          </a:xfrm>
        </p:spPr>
        <p:txBody>
          <a:bodyPr/>
          <a:lstStyle/>
          <a:p>
            <a:r>
              <a:rPr lang="en-US" dirty="0"/>
              <a:t>Structure:</a:t>
            </a:r>
          </a:p>
        </p:txBody>
      </p:sp>
      <p:sp>
        <p:nvSpPr>
          <p:cNvPr id="5" name="Content Placeholder 4"/>
          <p:cNvSpPr>
            <a:spLocks noGrp="1"/>
          </p:cNvSpPr>
          <p:nvPr>
            <p:ph sz="half" idx="2"/>
          </p:nvPr>
        </p:nvSpPr>
        <p:spPr>
          <a:xfrm>
            <a:off x="5125939" y="1219047"/>
            <a:ext cx="6264350" cy="1263297"/>
          </a:xfrm>
        </p:spPr>
        <p:txBody>
          <a:bodyPr>
            <a:normAutofit/>
          </a:bodyPr>
          <a:lstStyle/>
          <a:p>
            <a:r>
              <a:rPr lang="en-US" b="1" dirty="0"/>
              <a:t>Specific topic </a:t>
            </a:r>
            <a:r>
              <a:rPr lang="en-US" dirty="0"/>
              <a:t>+ </a:t>
            </a:r>
            <a:r>
              <a:rPr lang="en-US" u="sng" dirty="0"/>
              <a:t>debatable view </a:t>
            </a:r>
            <a:r>
              <a:rPr lang="en-US" dirty="0"/>
              <a:t>+ </a:t>
            </a:r>
            <a:r>
              <a:rPr lang="en-US" i="1" dirty="0"/>
              <a:t>significance to audience</a:t>
            </a:r>
          </a:p>
        </p:txBody>
      </p:sp>
      <p:sp>
        <p:nvSpPr>
          <p:cNvPr id="6" name="Text Placeholder 5">
            <a:extLst>
              <a:ext uri="{FF2B5EF4-FFF2-40B4-BE49-F238E27FC236}">
                <a16:creationId xmlns:a16="http://schemas.microsoft.com/office/drawing/2014/main" id="{D0C7EA99-EEEF-4949-8000-44B5E4EF018C}"/>
              </a:ext>
            </a:extLst>
          </p:cNvPr>
          <p:cNvSpPr>
            <a:spLocks noGrp="1"/>
          </p:cNvSpPr>
          <p:nvPr>
            <p:ph type="body" sz="quarter" idx="3"/>
          </p:nvPr>
        </p:nvSpPr>
        <p:spPr>
          <a:xfrm>
            <a:off x="5125907" y="1967994"/>
            <a:ext cx="6264414" cy="685800"/>
          </a:xfrm>
        </p:spPr>
        <p:txBody>
          <a:bodyPr/>
          <a:lstStyle/>
          <a:p>
            <a:r>
              <a:rPr lang="en-US" dirty="0"/>
              <a:t>EXAMPLE:</a:t>
            </a:r>
          </a:p>
        </p:txBody>
      </p:sp>
      <p:sp>
        <p:nvSpPr>
          <p:cNvPr id="3" name="Content Placeholder 2">
            <a:extLst>
              <a:ext uri="{FF2B5EF4-FFF2-40B4-BE49-F238E27FC236}">
                <a16:creationId xmlns:a16="http://schemas.microsoft.com/office/drawing/2014/main" id="{3336E50A-320A-4152-A567-11C6CF2779D6}"/>
              </a:ext>
            </a:extLst>
          </p:cNvPr>
          <p:cNvSpPr>
            <a:spLocks noGrp="1"/>
          </p:cNvSpPr>
          <p:nvPr>
            <p:ph sz="quarter" idx="4"/>
          </p:nvPr>
        </p:nvSpPr>
        <p:spPr>
          <a:xfrm>
            <a:off x="5125875" y="2479905"/>
            <a:ext cx="6265588" cy="1704060"/>
          </a:xfrm>
        </p:spPr>
        <p:txBody>
          <a:bodyPr>
            <a:normAutofit/>
          </a:bodyPr>
          <a:lstStyle/>
          <a:p>
            <a:r>
              <a:rPr lang="en-US" dirty="0"/>
              <a:t>“</a:t>
            </a:r>
            <a:r>
              <a:rPr lang="en-US" b="1" dirty="0"/>
              <a:t>Solving the problem of overcrowding </a:t>
            </a:r>
            <a:r>
              <a:rPr lang="en-US" dirty="0"/>
              <a:t>would </a:t>
            </a:r>
            <a:r>
              <a:rPr lang="en-US" u="sng" dirty="0"/>
              <a:t>allow more students to get the instruction they need to become productive members of society</a:t>
            </a:r>
            <a:r>
              <a:rPr lang="en-US" dirty="0"/>
              <a:t>, which is </a:t>
            </a:r>
            <a:r>
              <a:rPr lang="en-US" i="1" dirty="0"/>
              <a:t>the most important goal in education in America today</a:t>
            </a:r>
            <a:r>
              <a:rPr lang="en-US" dirty="0"/>
              <a:t>.</a:t>
            </a:r>
            <a:r>
              <a:rPr lang="en-US" i="1" dirty="0"/>
              <a:t>” </a:t>
            </a:r>
          </a:p>
        </p:txBody>
      </p:sp>
      <p:sp>
        <p:nvSpPr>
          <p:cNvPr id="7" name="Text Placeholder 3">
            <a:extLst>
              <a:ext uri="{FF2B5EF4-FFF2-40B4-BE49-F238E27FC236}">
                <a16:creationId xmlns:a16="http://schemas.microsoft.com/office/drawing/2014/main" id="{3936E6E0-7500-4BD5-BE41-264927523309}"/>
              </a:ext>
            </a:extLst>
          </p:cNvPr>
          <p:cNvSpPr txBox="1">
            <a:spLocks/>
          </p:cNvSpPr>
          <p:nvPr/>
        </p:nvSpPr>
        <p:spPr>
          <a:xfrm>
            <a:off x="5125875" y="4010076"/>
            <a:ext cx="6265088" cy="685800"/>
          </a:xfrm>
          <a:prstGeom prst="rect">
            <a:avLst/>
          </a:prstGeom>
        </p:spPr>
        <p:txBody>
          <a:bodyPr vert="horz" lIns="91440" tIns="45720" rIns="91440" bIns="45720" rtlCol="0" anchor="ctr">
            <a:noAutofit/>
          </a:bodyPr>
          <a:lstStyle>
            <a:lvl1pPr marL="0" indent="0" algn="l" defTabSz="914400" rtl="0" eaLnBrk="1" latinLnBrk="0" hangingPunct="1">
              <a:lnSpc>
                <a:spcPct val="100000"/>
              </a:lnSpc>
              <a:spcBef>
                <a:spcPts val="1000"/>
              </a:spcBef>
              <a:buClr>
                <a:schemeClr val="accent1"/>
              </a:buClr>
              <a:buSzPct val="110000"/>
              <a:buFont typeface="Wingdings" panose="05000000000000000000" pitchFamily="2" charset="2"/>
              <a:buNone/>
              <a:defRPr sz="2200" b="0" kern="1200" cap="all" baseline="0">
                <a:solidFill>
                  <a:schemeClr val="accent1"/>
                </a:solidFill>
                <a:effectLst/>
                <a:latin typeface="+mn-lt"/>
                <a:ea typeface="+mn-ea"/>
                <a:cs typeface="+mn-cs"/>
              </a:defRPr>
            </a:lvl1pPr>
            <a:lvl2pPr marL="457200" indent="0" algn="l" defTabSz="914400" rtl="0" eaLnBrk="1" latinLnBrk="0" hangingPunct="1">
              <a:lnSpc>
                <a:spcPct val="120000"/>
              </a:lnSpc>
              <a:spcBef>
                <a:spcPts val="500"/>
              </a:spcBef>
              <a:buClr>
                <a:schemeClr val="accent1"/>
              </a:buClr>
              <a:buSzPct val="110000"/>
              <a:buFont typeface="Wingdings" panose="05000000000000000000" pitchFamily="2" charset="2"/>
              <a:buNone/>
              <a:defRPr sz="2000" b="1" kern="1200">
                <a:solidFill>
                  <a:schemeClr val="tx1"/>
                </a:solidFill>
                <a:effectLst/>
                <a:latin typeface="+mn-lt"/>
                <a:ea typeface="+mn-ea"/>
                <a:cs typeface="+mn-cs"/>
              </a:defRPr>
            </a:lvl2pPr>
            <a:lvl3pPr marL="914400" indent="0" algn="l" defTabSz="914400" rtl="0" eaLnBrk="1" latinLnBrk="0" hangingPunct="1">
              <a:lnSpc>
                <a:spcPct val="120000"/>
              </a:lnSpc>
              <a:spcBef>
                <a:spcPts val="500"/>
              </a:spcBef>
              <a:buClr>
                <a:schemeClr val="accent1"/>
              </a:buClr>
              <a:buSzPct val="110000"/>
              <a:buFont typeface="Wingdings" panose="05000000000000000000" pitchFamily="2" charset="2"/>
              <a:buNone/>
              <a:defRPr sz="1800" b="1" kern="1200">
                <a:solidFill>
                  <a:schemeClr val="tx1"/>
                </a:solidFill>
                <a:effectLst/>
                <a:latin typeface="+mn-lt"/>
                <a:ea typeface="+mn-ea"/>
                <a:cs typeface="+mn-cs"/>
              </a:defRPr>
            </a:lvl3pPr>
            <a:lvl4pPr marL="1371600" indent="0" algn="l" defTabSz="914400" rtl="0" eaLnBrk="1" latinLnBrk="0" hangingPunct="1">
              <a:lnSpc>
                <a:spcPct val="120000"/>
              </a:lnSpc>
              <a:spcBef>
                <a:spcPts val="500"/>
              </a:spcBef>
              <a:buClr>
                <a:schemeClr val="accent1"/>
              </a:buClr>
              <a:buSzPct val="110000"/>
              <a:buFont typeface="Wingdings" panose="05000000000000000000" pitchFamily="2" charset="2"/>
              <a:buNone/>
              <a:defRPr sz="1600" b="1" kern="1200">
                <a:solidFill>
                  <a:schemeClr val="tx1"/>
                </a:solidFill>
                <a:effectLst/>
                <a:latin typeface="+mn-lt"/>
                <a:ea typeface="+mn-ea"/>
                <a:cs typeface="+mn-cs"/>
              </a:defRPr>
            </a:lvl4pPr>
            <a:lvl5pPr marL="1828800" indent="0" algn="l" defTabSz="914400" rtl="0" eaLnBrk="1" latinLnBrk="0" hangingPunct="1">
              <a:lnSpc>
                <a:spcPct val="120000"/>
              </a:lnSpc>
              <a:spcBef>
                <a:spcPts val="500"/>
              </a:spcBef>
              <a:buClr>
                <a:schemeClr val="accent1"/>
              </a:buClr>
              <a:buSzPct val="110000"/>
              <a:buFont typeface="Wingdings" panose="05000000000000000000" pitchFamily="2" charset="2"/>
              <a:buNone/>
              <a:defRPr sz="1600" b="1" kern="1200">
                <a:solidFill>
                  <a:schemeClr val="tx1"/>
                </a:solidFill>
                <a:effectLst/>
                <a:latin typeface="+mn-lt"/>
                <a:ea typeface="+mn-ea"/>
                <a:cs typeface="+mn-cs"/>
              </a:defRPr>
            </a:lvl5pPr>
            <a:lvl6pPr marL="2286000" indent="0" algn="l" defTabSz="914400" rtl="0" eaLnBrk="1" latinLnBrk="0" hangingPunct="1">
              <a:lnSpc>
                <a:spcPct val="120000"/>
              </a:lnSpc>
              <a:spcBef>
                <a:spcPts val="500"/>
              </a:spcBef>
              <a:buClr>
                <a:schemeClr val="accent1"/>
              </a:buClr>
              <a:buSzPct val="110000"/>
              <a:buFont typeface="Wingdings" panose="05000000000000000000" pitchFamily="2" charset="2"/>
              <a:buNone/>
              <a:defRPr sz="1600" b="1" kern="1200">
                <a:solidFill>
                  <a:schemeClr val="tx1"/>
                </a:solidFill>
                <a:effectLst/>
                <a:latin typeface="+mn-lt"/>
                <a:ea typeface="+mn-ea"/>
                <a:cs typeface="+mn-cs"/>
              </a:defRPr>
            </a:lvl6pPr>
            <a:lvl7pPr marL="2743200" indent="0" algn="l" defTabSz="914400" rtl="0" eaLnBrk="1" latinLnBrk="0" hangingPunct="1">
              <a:lnSpc>
                <a:spcPct val="120000"/>
              </a:lnSpc>
              <a:spcBef>
                <a:spcPts val="500"/>
              </a:spcBef>
              <a:buClr>
                <a:schemeClr val="accent1"/>
              </a:buClr>
              <a:buSzPct val="110000"/>
              <a:buFont typeface="Wingdings" panose="05000000000000000000" pitchFamily="2" charset="2"/>
              <a:buNone/>
              <a:defRPr sz="1600" b="1" kern="1200">
                <a:solidFill>
                  <a:schemeClr val="tx1"/>
                </a:solidFill>
                <a:effectLst/>
                <a:latin typeface="+mn-lt"/>
                <a:ea typeface="+mn-ea"/>
                <a:cs typeface="+mn-cs"/>
              </a:defRPr>
            </a:lvl7pPr>
            <a:lvl8pPr marL="3200400" indent="0" algn="l" defTabSz="914400" rtl="0" eaLnBrk="1" latinLnBrk="0" hangingPunct="1">
              <a:lnSpc>
                <a:spcPct val="120000"/>
              </a:lnSpc>
              <a:spcBef>
                <a:spcPts val="500"/>
              </a:spcBef>
              <a:buClr>
                <a:schemeClr val="accent1"/>
              </a:buClr>
              <a:buSzPct val="110000"/>
              <a:buFont typeface="Wingdings" panose="05000000000000000000" pitchFamily="2" charset="2"/>
              <a:buNone/>
              <a:defRPr sz="1600" b="1" kern="1200">
                <a:solidFill>
                  <a:schemeClr val="tx1"/>
                </a:solidFill>
                <a:effectLst/>
                <a:latin typeface="+mn-lt"/>
                <a:ea typeface="+mn-ea"/>
                <a:cs typeface="+mn-cs"/>
              </a:defRPr>
            </a:lvl8pPr>
            <a:lvl9pPr marL="3657600" indent="0" algn="l" defTabSz="914400" rtl="0" eaLnBrk="1" latinLnBrk="0" hangingPunct="1">
              <a:lnSpc>
                <a:spcPct val="120000"/>
              </a:lnSpc>
              <a:spcBef>
                <a:spcPts val="500"/>
              </a:spcBef>
              <a:buClr>
                <a:schemeClr val="accent1"/>
              </a:buClr>
              <a:buSzPct val="110000"/>
              <a:buFont typeface="Wingdings" panose="05000000000000000000" pitchFamily="2" charset="2"/>
              <a:buNone/>
              <a:defRPr sz="1600" b="1" kern="1200">
                <a:solidFill>
                  <a:schemeClr val="tx1"/>
                </a:solidFill>
                <a:effectLst/>
                <a:latin typeface="+mn-lt"/>
                <a:ea typeface="+mn-ea"/>
                <a:cs typeface="+mn-cs"/>
              </a:defRPr>
            </a:lvl9pPr>
          </a:lstStyle>
          <a:p>
            <a:r>
              <a:rPr lang="en-US" dirty="0"/>
              <a:t>FIXES:</a:t>
            </a:r>
          </a:p>
        </p:txBody>
      </p:sp>
      <p:sp>
        <p:nvSpPr>
          <p:cNvPr id="8" name="Content Placeholder 4">
            <a:extLst>
              <a:ext uri="{FF2B5EF4-FFF2-40B4-BE49-F238E27FC236}">
                <a16:creationId xmlns:a16="http://schemas.microsoft.com/office/drawing/2014/main" id="{3C775605-94BE-4C33-BA96-937085B3C225}"/>
              </a:ext>
            </a:extLst>
          </p:cNvPr>
          <p:cNvSpPr txBox="1">
            <a:spLocks/>
          </p:cNvSpPr>
          <p:nvPr/>
        </p:nvSpPr>
        <p:spPr>
          <a:xfrm>
            <a:off x="5125375" y="4448400"/>
            <a:ext cx="6264350" cy="1902704"/>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Clr>
                <a:schemeClr val="accent1"/>
              </a:buClr>
              <a:buSzPct val="110000"/>
              <a:buFont typeface="Wingdings" panose="05000000000000000000" pitchFamily="2" charset="2"/>
              <a:buChar char="§"/>
              <a:defRPr sz="18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600" kern="120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4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9pPr>
          </a:lstStyle>
          <a:p>
            <a:pPr lvl="1"/>
            <a:r>
              <a:rPr lang="en-US" dirty="0"/>
              <a:t>Develops a single idea in depth</a:t>
            </a:r>
          </a:p>
          <a:p>
            <a:pPr lvl="1"/>
            <a:r>
              <a:rPr lang="en-US" dirty="0"/>
              <a:t>A rational disagreement would be about the goal of education in America, or about which problem needs to be solved first. </a:t>
            </a:r>
          </a:p>
          <a:p>
            <a:pPr lvl="1"/>
            <a:r>
              <a:rPr lang="en-US" dirty="0"/>
              <a:t>Direct cohesion between the problem and the solution</a:t>
            </a:r>
          </a:p>
          <a:p>
            <a:pPr lvl="1"/>
            <a:endParaRPr lang="en-US" dirty="0"/>
          </a:p>
        </p:txBody>
      </p:sp>
    </p:spTree>
    <p:extLst>
      <p:ext uri="{BB962C8B-B14F-4D97-AF65-F5344CB8AC3E}">
        <p14:creationId xmlns:p14="http://schemas.microsoft.com/office/powerpoint/2010/main" val="3556078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fade">
                                      <p:cBhvr>
                                        <p:cTn id="12" dur="500"/>
                                        <p:tgtEl>
                                          <p:spTgt spid="8">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8">
                                            <p:txEl>
                                              <p:pRg st="1" end="1"/>
                                            </p:txEl>
                                          </p:spTgt>
                                        </p:tgtEl>
                                        <p:attrNameLst>
                                          <p:attrName>style.visibility</p:attrName>
                                        </p:attrNameLst>
                                      </p:cBhvr>
                                      <p:to>
                                        <p:strVal val="visible"/>
                                      </p:to>
                                    </p:set>
                                    <p:animEffect transition="in" filter="fade">
                                      <p:cBhvr>
                                        <p:cTn id="15" dur="500"/>
                                        <p:tgtEl>
                                          <p:spTgt spid="8">
                                            <p:txEl>
                                              <p:pRg st="1" end="1"/>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8">
                                            <p:txEl>
                                              <p:pRg st="2" end="2"/>
                                            </p:txEl>
                                          </p:spTgt>
                                        </p:tgtEl>
                                        <p:attrNameLst>
                                          <p:attrName>style.visibility</p:attrName>
                                        </p:attrNameLst>
                                      </p:cBhvr>
                                      <p:to>
                                        <p:strVal val="visible"/>
                                      </p:to>
                                    </p:set>
                                    <p:animEffect transition="in" filter="fade">
                                      <p:cBhvr>
                                        <p:cTn id="18"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8"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9831267-5CAE-41B8-A1CC-66FE1628A6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4371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379EE808-85F9-455B-B8F9-FBE90075FBB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11" name="Freeform 5">
              <a:extLst>
                <a:ext uri="{FF2B5EF4-FFF2-40B4-BE49-F238E27FC236}">
                  <a16:creationId xmlns:a16="http://schemas.microsoft.com/office/drawing/2014/main" id="{C89DCC09-ED44-478A-8F79-A02EBAF7A5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 name="Freeform 6">
              <a:extLst>
                <a:ext uri="{FF2B5EF4-FFF2-40B4-BE49-F238E27FC236}">
                  <a16:creationId xmlns:a16="http://schemas.microsoft.com/office/drawing/2014/main" id="{8E2E2454-5C03-4173-B8FE-1AB94658D4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 name="Freeform 7">
              <a:extLst>
                <a:ext uri="{FF2B5EF4-FFF2-40B4-BE49-F238E27FC236}">
                  <a16:creationId xmlns:a16="http://schemas.microsoft.com/office/drawing/2014/main" id="{2E8C684E-09F3-4317-A7D3-3D18C35931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 name="Freeform 8">
              <a:extLst>
                <a:ext uri="{FF2B5EF4-FFF2-40B4-BE49-F238E27FC236}">
                  <a16:creationId xmlns:a16="http://schemas.microsoft.com/office/drawing/2014/main" id="{C5505EC4-4943-4963-98E8-69AF3FDF03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5" name="Freeform 9">
              <a:extLst>
                <a:ext uri="{FF2B5EF4-FFF2-40B4-BE49-F238E27FC236}">
                  <a16:creationId xmlns:a16="http://schemas.microsoft.com/office/drawing/2014/main" id="{4562C7B8-8AFB-4DDB-B72F-284990D5C4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6" name="Freeform 10">
              <a:extLst>
                <a:ext uri="{FF2B5EF4-FFF2-40B4-BE49-F238E27FC236}">
                  <a16:creationId xmlns:a16="http://schemas.microsoft.com/office/drawing/2014/main" id="{C3443E48-282C-4250-A466-0EC71FB9E1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7" name="Freeform 11">
              <a:extLst>
                <a:ext uri="{FF2B5EF4-FFF2-40B4-BE49-F238E27FC236}">
                  <a16:creationId xmlns:a16="http://schemas.microsoft.com/office/drawing/2014/main" id="{E1DA5A47-4EF3-4987-A0B2-0D48C03004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 name="Freeform 12">
              <a:extLst>
                <a:ext uri="{FF2B5EF4-FFF2-40B4-BE49-F238E27FC236}">
                  <a16:creationId xmlns:a16="http://schemas.microsoft.com/office/drawing/2014/main" id="{B97C0249-6965-4479-85DD-65D339807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 name="Freeform 13">
              <a:extLst>
                <a:ext uri="{FF2B5EF4-FFF2-40B4-BE49-F238E27FC236}">
                  <a16:creationId xmlns:a16="http://schemas.microsoft.com/office/drawing/2014/main" id="{593CC77F-968A-4E39-A274-8278279149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 name="Freeform 14">
              <a:extLst>
                <a:ext uri="{FF2B5EF4-FFF2-40B4-BE49-F238E27FC236}">
                  <a16:creationId xmlns:a16="http://schemas.microsoft.com/office/drawing/2014/main" id="{1238E5CF-CAEC-4B5C-9DB6-A40F03FB3A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 name="Freeform 15">
              <a:extLst>
                <a:ext uri="{FF2B5EF4-FFF2-40B4-BE49-F238E27FC236}">
                  <a16:creationId xmlns:a16="http://schemas.microsoft.com/office/drawing/2014/main" id="{BBD96636-6E63-4D65-A35C-92653FC483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 name="Freeform 16">
              <a:extLst>
                <a:ext uri="{FF2B5EF4-FFF2-40B4-BE49-F238E27FC236}">
                  <a16:creationId xmlns:a16="http://schemas.microsoft.com/office/drawing/2014/main" id="{8D56D53D-1432-4D95-B0DD-3799916FD8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 name="Freeform 17">
              <a:extLst>
                <a:ext uri="{FF2B5EF4-FFF2-40B4-BE49-F238E27FC236}">
                  <a16:creationId xmlns:a16="http://schemas.microsoft.com/office/drawing/2014/main" id="{415107AD-3A21-4847-8F6C-C406292763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18">
              <a:extLst>
                <a:ext uri="{FF2B5EF4-FFF2-40B4-BE49-F238E27FC236}">
                  <a16:creationId xmlns:a16="http://schemas.microsoft.com/office/drawing/2014/main" id="{74B4AC16-93AF-4037-B469-BD1BAB95C9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19">
              <a:extLst>
                <a:ext uri="{FF2B5EF4-FFF2-40B4-BE49-F238E27FC236}">
                  <a16:creationId xmlns:a16="http://schemas.microsoft.com/office/drawing/2014/main" id="{57AEC385-0F84-4743-A483-0E97114463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20">
              <a:extLst>
                <a:ext uri="{FF2B5EF4-FFF2-40B4-BE49-F238E27FC236}">
                  <a16:creationId xmlns:a16="http://schemas.microsoft.com/office/drawing/2014/main" id="{90B47478-85F0-4BCA-9C98-48B633FD5A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7" name="Freeform 21">
              <a:extLst>
                <a:ext uri="{FF2B5EF4-FFF2-40B4-BE49-F238E27FC236}">
                  <a16:creationId xmlns:a16="http://schemas.microsoft.com/office/drawing/2014/main" id="{C8F8E9C6-76DE-42DF-9CD7-B9789CDE15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28" name="Freeform 22">
              <a:extLst>
                <a:ext uri="{FF2B5EF4-FFF2-40B4-BE49-F238E27FC236}">
                  <a16:creationId xmlns:a16="http://schemas.microsoft.com/office/drawing/2014/main" id="{660FFC41-5F89-4B42-913F-7FB1780636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9" name="Freeform 23">
              <a:extLst>
                <a:ext uri="{FF2B5EF4-FFF2-40B4-BE49-F238E27FC236}">
                  <a16:creationId xmlns:a16="http://schemas.microsoft.com/office/drawing/2014/main" id="{1B956442-7A16-4B5B-908F-D69FC0A933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0" name="Freeform 24">
              <a:extLst>
                <a:ext uri="{FF2B5EF4-FFF2-40B4-BE49-F238E27FC236}">
                  <a16:creationId xmlns:a16="http://schemas.microsoft.com/office/drawing/2014/main" id="{B54D797E-632B-4287-907B-A96D2CCBF4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1" name="Freeform 25">
              <a:extLst>
                <a:ext uri="{FF2B5EF4-FFF2-40B4-BE49-F238E27FC236}">
                  <a16:creationId xmlns:a16="http://schemas.microsoft.com/office/drawing/2014/main" id="{BF7D9703-D82B-498D-AA68-475F298FAA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33" name="Group 32">
            <a:extLst>
              <a:ext uri="{FF2B5EF4-FFF2-40B4-BE49-F238E27FC236}">
                <a16:creationId xmlns:a16="http://schemas.microsoft.com/office/drawing/2014/main" id="{F8D580F2-1EDA-4B5F-98EB-EF8F18E9B7C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00144" y="1699589"/>
            <a:ext cx="3674476" cy="3470421"/>
            <a:chOff x="697883" y="1816768"/>
            <a:chExt cx="3674476" cy="3470421"/>
          </a:xfrm>
        </p:grpSpPr>
        <p:sp>
          <p:nvSpPr>
            <p:cNvPr id="34" name="Rectangle 33">
              <a:extLst>
                <a:ext uri="{FF2B5EF4-FFF2-40B4-BE49-F238E27FC236}">
                  <a16:creationId xmlns:a16="http://schemas.microsoft.com/office/drawing/2014/main" id="{E0F2EADF-2A67-482F-B290-DED5172BB6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35" name="Isosceles Triangle 22">
              <a:extLst>
                <a:ext uri="{FF2B5EF4-FFF2-40B4-BE49-F238E27FC236}">
                  <a16:creationId xmlns:a16="http://schemas.microsoft.com/office/drawing/2014/main" id="{39BCFDA0-B04D-4835-A135-02F8969F33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6" name="Rectangle 35">
              <a:extLst>
                <a:ext uri="{FF2B5EF4-FFF2-40B4-BE49-F238E27FC236}">
                  <a16:creationId xmlns:a16="http://schemas.microsoft.com/office/drawing/2014/main" id="{6DD3C0B8-C176-40C2-93F5-670E2BAC7D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1" y="2349925"/>
            <a:ext cx="3498979" cy="2456442"/>
          </a:xfrm>
        </p:spPr>
        <p:txBody>
          <a:bodyPr>
            <a:normAutofit/>
          </a:bodyPr>
          <a:lstStyle/>
          <a:p>
            <a:r>
              <a:rPr lang="en-US" dirty="0"/>
              <a:t>Structure </a:t>
            </a:r>
            <a:br>
              <a:rPr lang="en-US" dirty="0"/>
            </a:br>
            <a:r>
              <a:rPr lang="en-US" dirty="0"/>
              <a:t>&amp; </a:t>
            </a:r>
            <a:br>
              <a:rPr lang="en-US" dirty="0"/>
            </a:br>
            <a:r>
              <a:rPr lang="en-US" dirty="0"/>
              <a:t>Thesis</a:t>
            </a:r>
          </a:p>
        </p:txBody>
      </p:sp>
      <p:sp>
        <p:nvSpPr>
          <p:cNvPr id="3" name="Content Placeholder 2"/>
          <p:cNvSpPr>
            <a:spLocks noGrp="1"/>
          </p:cNvSpPr>
          <p:nvPr>
            <p:ph idx="1"/>
          </p:nvPr>
        </p:nvSpPr>
        <p:spPr>
          <a:xfrm>
            <a:off x="5118447" y="803186"/>
            <a:ext cx="6281873" cy="5248622"/>
          </a:xfrm>
        </p:spPr>
        <p:txBody>
          <a:bodyPr>
            <a:normAutofit/>
          </a:bodyPr>
          <a:lstStyle/>
          <a:p>
            <a:r>
              <a:rPr lang="en-US" dirty="0"/>
              <a:t>As a student, you’ll practice during college creating thesis statements that guide your essays’ structures</a:t>
            </a:r>
          </a:p>
          <a:p>
            <a:r>
              <a:rPr lang="en-US" dirty="0"/>
              <a:t>But in order for that to happen, we need to know what kind of </a:t>
            </a:r>
            <a:r>
              <a:rPr lang="en-US" u="sng" dirty="0"/>
              <a:t>thinking</a:t>
            </a:r>
            <a:r>
              <a:rPr lang="en-US" dirty="0"/>
              <a:t> is expected of us</a:t>
            </a:r>
          </a:p>
          <a:p>
            <a:pPr lvl="1"/>
            <a:r>
              <a:rPr lang="en-US" dirty="0"/>
              <a:t>Sometimes you’ll get this information from a prompt, telling you to write a comparison/causal analysis/</a:t>
            </a:r>
            <a:r>
              <a:rPr lang="en-US" dirty="0" err="1"/>
              <a:t>etc</a:t>
            </a:r>
            <a:r>
              <a:rPr lang="en-US" dirty="0"/>
              <a:t> essay</a:t>
            </a:r>
          </a:p>
          <a:p>
            <a:pPr lvl="1"/>
            <a:r>
              <a:rPr lang="en-US" dirty="0"/>
              <a:t>Other times, you’ll only get key words: discuss the </a:t>
            </a:r>
            <a:r>
              <a:rPr lang="en-US" i="1" dirty="0"/>
              <a:t>effects</a:t>
            </a:r>
            <a:r>
              <a:rPr lang="en-US" dirty="0"/>
              <a:t> of… talk about the </a:t>
            </a:r>
            <a:r>
              <a:rPr lang="en-US" i="1" dirty="0"/>
              <a:t>benefits of</a:t>
            </a:r>
            <a:r>
              <a:rPr lang="en-US" dirty="0"/>
              <a:t>… </a:t>
            </a:r>
            <a:r>
              <a:rPr lang="en-US" i="1" dirty="0"/>
              <a:t>Why does</a:t>
            </a:r>
            <a:r>
              <a:rPr lang="en-US" dirty="0"/>
              <a:t>….</a:t>
            </a:r>
          </a:p>
        </p:txBody>
      </p:sp>
    </p:spTree>
    <p:extLst>
      <p:ext uri="{BB962C8B-B14F-4D97-AF65-F5344CB8AC3E}">
        <p14:creationId xmlns:p14="http://schemas.microsoft.com/office/powerpoint/2010/main" val="4228808498"/>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73" name="Group 72">
            <a:extLst>
              <a:ext uri="{FF2B5EF4-FFF2-40B4-BE49-F238E27FC236}">
                <a16:creationId xmlns:a16="http://schemas.microsoft.com/office/drawing/2014/main" id="{FD77BF60-CC87-4027-B3A1-21222A9877C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74" name="Freeform 5">
              <a:extLst>
                <a:ext uri="{FF2B5EF4-FFF2-40B4-BE49-F238E27FC236}">
                  <a16:creationId xmlns:a16="http://schemas.microsoft.com/office/drawing/2014/main" id="{39E3CBF9-BAA3-4654-9C20-8457916C56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5" name="Freeform 6">
              <a:extLst>
                <a:ext uri="{FF2B5EF4-FFF2-40B4-BE49-F238E27FC236}">
                  <a16:creationId xmlns:a16="http://schemas.microsoft.com/office/drawing/2014/main" id="{DF86235A-7821-4C9B-B00C-A6D4997EAB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6" name="Freeform 7">
              <a:extLst>
                <a:ext uri="{FF2B5EF4-FFF2-40B4-BE49-F238E27FC236}">
                  <a16:creationId xmlns:a16="http://schemas.microsoft.com/office/drawing/2014/main" id="{DE04CFF3-0067-40C4-A502-FD43E6373F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8">
              <a:extLst>
                <a:ext uri="{FF2B5EF4-FFF2-40B4-BE49-F238E27FC236}">
                  <a16:creationId xmlns:a16="http://schemas.microsoft.com/office/drawing/2014/main" id="{3037DCE4-244D-4455-814F-C32C5AAF00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8" name="Freeform 9">
              <a:extLst>
                <a:ext uri="{FF2B5EF4-FFF2-40B4-BE49-F238E27FC236}">
                  <a16:creationId xmlns:a16="http://schemas.microsoft.com/office/drawing/2014/main" id="{BB37AF1A-E10D-47F9-8CB6-CAC43089D3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9" name="Freeform 10">
              <a:extLst>
                <a:ext uri="{FF2B5EF4-FFF2-40B4-BE49-F238E27FC236}">
                  <a16:creationId xmlns:a16="http://schemas.microsoft.com/office/drawing/2014/main" id="{80286243-26F2-40E9-83FD-D4200A16FF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11">
              <a:extLst>
                <a:ext uri="{FF2B5EF4-FFF2-40B4-BE49-F238E27FC236}">
                  <a16:creationId xmlns:a16="http://schemas.microsoft.com/office/drawing/2014/main" id="{D90A700B-85BC-45F8-9652-72A721761B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1" name="Freeform 12">
              <a:extLst>
                <a:ext uri="{FF2B5EF4-FFF2-40B4-BE49-F238E27FC236}">
                  <a16:creationId xmlns:a16="http://schemas.microsoft.com/office/drawing/2014/main" id="{BA84F2EA-FBDD-4B0B-8EEB-3112A02341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13">
              <a:extLst>
                <a:ext uri="{FF2B5EF4-FFF2-40B4-BE49-F238E27FC236}">
                  <a16:creationId xmlns:a16="http://schemas.microsoft.com/office/drawing/2014/main" id="{2B14D210-D95B-44BE-94CF-B8A899AFCE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4">
              <a:extLst>
                <a:ext uri="{FF2B5EF4-FFF2-40B4-BE49-F238E27FC236}">
                  <a16:creationId xmlns:a16="http://schemas.microsoft.com/office/drawing/2014/main" id="{C97AA8A3-5D0D-4295-B878-4876554FD3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5">
              <a:extLst>
                <a:ext uri="{FF2B5EF4-FFF2-40B4-BE49-F238E27FC236}">
                  <a16:creationId xmlns:a16="http://schemas.microsoft.com/office/drawing/2014/main" id="{DA6907CB-7510-4979-A274-5F202AC4F2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6">
              <a:extLst>
                <a:ext uri="{FF2B5EF4-FFF2-40B4-BE49-F238E27FC236}">
                  <a16:creationId xmlns:a16="http://schemas.microsoft.com/office/drawing/2014/main" id="{CDC01392-803F-446A-B518-EE3CA21A7D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7">
              <a:extLst>
                <a:ext uri="{FF2B5EF4-FFF2-40B4-BE49-F238E27FC236}">
                  <a16:creationId xmlns:a16="http://schemas.microsoft.com/office/drawing/2014/main" id="{648F6318-9253-44DE-9F80-3AAA08F158C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8">
              <a:extLst>
                <a:ext uri="{FF2B5EF4-FFF2-40B4-BE49-F238E27FC236}">
                  <a16:creationId xmlns:a16="http://schemas.microsoft.com/office/drawing/2014/main" id="{2AEF689E-C7B9-4F8D-905C-142D1FC6F1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9">
              <a:extLst>
                <a:ext uri="{FF2B5EF4-FFF2-40B4-BE49-F238E27FC236}">
                  <a16:creationId xmlns:a16="http://schemas.microsoft.com/office/drawing/2014/main" id="{7FC3467E-0EFC-4845-B9D9-015017B4E1A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20">
              <a:extLst>
                <a:ext uri="{FF2B5EF4-FFF2-40B4-BE49-F238E27FC236}">
                  <a16:creationId xmlns:a16="http://schemas.microsoft.com/office/drawing/2014/main" id="{7C220884-350B-4680-B923-7DD73FCBE2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0" name="Freeform 21">
              <a:extLst>
                <a:ext uri="{FF2B5EF4-FFF2-40B4-BE49-F238E27FC236}">
                  <a16:creationId xmlns:a16="http://schemas.microsoft.com/office/drawing/2014/main" id="{0A1E7EC2-949A-4D2A-8140-AD021D38AA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1" name="Freeform 22">
              <a:extLst>
                <a:ext uri="{FF2B5EF4-FFF2-40B4-BE49-F238E27FC236}">
                  <a16:creationId xmlns:a16="http://schemas.microsoft.com/office/drawing/2014/main" id="{5464AFDF-444D-41C6-866D-234594CB55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23">
              <a:extLst>
                <a:ext uri="{FF2B5EF4-FFF2-40B4-BE49-F238E27FC236}">
                  <a16:creationId xmlns:a16="http://schemas.microsoft.com/office/drawing/2014/main" id="{F4AFC20A-B8F4-4340-8EE6-C281F05A91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4">
              <a:extLst>
                <a:ext uri="{FF2B5EF4-FFF2-40B4-BE49-F238E27FC236}">
                  <a16:creationId xmlns:a16="http://schemas.microsoft.com/office/drawing/2014/main" id="{55325372-8B9A-46B7-99C5-AD2EFBD677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5">
              <a:extLst>
                <a:ext uri="{FF2B5EF4-FFF2-40B4-BE49-F238E27FC236}">
                  <a16:creationId xmlns:a16="http://schemas.microsoft.com/office/drawing/2014/main" id="{8CE6AB0E-E26C-4FCA-9021-D1F2CFDDE6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6" name="Group 95">
            <a:extLst>
              <a:ext uri="{FF2B5EF4-FFF2-40B4-BE49-F238E27FC236}">
                <a16:creationId xmlns:a16="http://schemas.microsoft.com/office/drawing/2014/main" id="{BD2348D4-E1BA-4B8B-8E09-1F8CAC8069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00144" y="1699589"/>
            <a:ext cx="3674476" cy="3470421"/>
            <a:chOff x="697883" y="1816768"/>
            <a:chExt cx="3674476" cy="3470421"/>
          </a:xfrm>
        </p:grpSpPr>
        <p:sp>
          <p:nvSpPr>
            <p:cNvPr id="97" name="Rectangle 96">
              <a:extLst>
                <a:ext uri="{FF2B5EF4-FFF2-40B4-BE49-F238E27FC236}">
                  <a16:creationId xmlns:a16="http://schemas.microsoft.com/office/drawing/2014/main" id="{BD155FD3-C0DD-42A7-8657-4C87201CD9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8" name="Isosceles Triangle 22">
              <a:extLst>
                <a:ext uri="{FF2B5EF4-FFF2-40B4-BE49-F238E27FC236}">
                  <a16:creationId xmlns:a16="http://schemas.microsoft.com/office/drawing/2014/main" id="{BA7C20E1-83E3-4B4B-9C0E-AAF4383EE60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9" name="Rectangle 98">
              <a:extLst>
                <a:ext uri="{FF2B5EF4-FFF2-40B4-BE49-F238E27FC236}">
                  <a16:creationId xmlns:a16="http://schemas.microsoft.com/office/drawing/2014/main" id="{92D16DDD-7A4B-45BF-92D2-3C3EB690F0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useBgFill="1">
        <p:nvSpPr>
          <p:cNvPr id="101" name="Rectangle 100">
            <a:extLst>
              <a:ext uri="{FF2B5EF4-FFF2-40B4-BE49-F238E27FC236}">
                <a16:creationId xmlns:a16="http://schemas.microsoft.com/office/drawing/2014/main" id="{1ADF8D49-9100-483A-BD47-470463D24F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3" name="Group 102">
            <a:extLst>
              <a:ext uri="{FF2B5EF4-FFF2-40B4-BE49-F238E27FC236}">
                <a16:creationId xmlns:a16="http://schemas.microsoft.com/office/drawing/2014/main" id="{F5EEAC30-4C6E-4265-B6CB-39A67CED32B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104" name="Freeform 5">
              <a:extLst>
                <a:ext uri="{FF2B5EF4-FFF2-40B4-BE49-F238E27FC236}">
                  <a16:creationId xmlns:a16="http://schemas.microsoft.com/office/drawing/2014/main" id="{03FDDFD1-231A-4DE4-8393-9917D50F4BE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306513" y="0"/>
              <a:ext cx="3862388" cy="6843713"/>
            </a:xfrm>
            <a:custGeom>
              <a:avLst/>
              <a:gdLst>
                <a:gd name="T0" fmla="*/ 813 w 813"/>
                <a:gd name="T1" fmla="*/ 0 h 1440"/>
                <a:gd name="T2" fmla="*/ 435 w 813"/>
                <a:gd name="T3" fmla="*/ 1440 h 1440"/>
              </a:gdLst>
              <a:ahLst/>
              <a:cxnLst>
                <a:cxn ang="0">
                  <a:pos x="T0" y="T1"/>
                </a:cxn>
                <a:cxn ang="0">
                  <a:pos x="T2" y="T3"/>
                </a:cxn>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5" name="Freeform 6">
              <a:extLst>
                <a:ext uri="{FF2B5EF4-FFF2-40B4-BE49-F238E27FC236}">
                  <a16:creationId xmlns:a16="http://schemas.microsoft.com/office/drawing/2014/main" id="{141A2410-EE55-4769-899A-36E50170283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26725" y="9525"/>
              <a:ext cx="1539875" cy="555625"/>
            </a:xfrm>
            <a:custGeom>
              <a:avLst/>
              <a:gdLst>
                <a:gd name="T0" fmla="*/ 324 w 324"/>
                <a:gd name="T1" fmla="*/ 117 h 117"/>
                <a:gd name="T2" fmla="*/ 0 w 324"/>
                <a:gd name="T3" fmla="*/ 0 h 117"/>
              </a:gdLst>
              <a:ahLst/>
              <a:cxnLst>
                <a:cxn ang="0">
                  <a:pos x="T0" y="T1"/>
                </a:cxn>
                <a:cxn ang="0">
                  <a:pos x="T2" y="T3"/>
                </a:cxn>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6" name="Freeform 7">
              <a:extLst>
                <a:ext uri="{FF2B5EF4-FFF2-40B4-BE49-F238E27FC236}">
                  <a16:creationId xmlns:a16="http://schemas.microsoft.com/office/drawing/2014/main" id="{A29F149D-5B86-4DF5-9B9C-3320B217C62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247313" y="5013325"/>
              <a:ext cx="1919288" cy="1830388"/>
            </a:xfrm>
            <a:custGeom>
              <a:avLst/>
              <a:gdLst>
                <a:gd name="T0" fmla="*/ 0 w 404"/>
                <a:gd name="T1" fmla="*/ 385 h 385"/>
                <a:gd name="T2" fmla="*/ 404 w 404"/>
                <a:gd name="T3" fmla="*/ 0 h 385"/>
              </a:gdLst>
              <a:ahLst/>
              <a:cxnLst>
                <a:cxn ang="0">
                  <a:pos x="T0" y="T1"/>
                </a:cxn>
                <a:cxn ang="0">
                  <a:pos x="T2" y="T3"/>
                </a:cxn>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7" name="Freeform 8">
              <a:extLst>
                <a:ext uri="{FF2B5EF4-FFF2-40B4-BE49-F238E27FC236}">
                  <a16:creationId xmlns:a16="http://schemas.microsoft.com/office/drawing/2014/main" id="{8897F62B-14B4-43A9-9023-0E3381B0334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775" y="0"/>
              <a:ext cx="3676650" cy="6843713"/>
            </a:xfrm>
            <a:custGeom>
              <a:avLst/>
              <a:gdLst>
                <a:gd name="T0" fmla="*/ 774 w 774"/>
                <a:gd name="T1" fmla="*/ 0 h 1440"/>
                <a:gd name="T2" fmla="*/ 411 w 774"/>
                <a:gd name="T3" fmla="*/ 1440 h 1440"/>
              </a:gdLst>
              <a:ahLst/>
              <a:cxnLst>
                <a:cxn ang="0">
                  <a:pos x="T0" y="T1"/>
                </a:cxn>
                <a:cxn ang="0">
                  <a:pos x="T2" y="T3"/>
                </a:cxn>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8" name="Freeform 9">
              <a:extLst>
                <a:ext uri="{FF2B5EF4-FFF2-40B4-BE49-F238E27FC236}">
                  <a16:creationId xmlns:a16="http://schemas.microsoft.com/office/drawing/2014/main" id="{E61FA67A-5C2A-49E3-8CF4-39947E8AAB1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2988" y="9525"/>
              <a:ext cx="963613" cy="366713"/>
            </a:xfrm>
            <a:custGeom>
              <a:avLst/>
              <a:gdLst>
                <a:gd name="T0" fmla="*/ 203 w 203"/>
                <a:gd name="T1" fmla="*/ 77 h 77"/>
                <a:gd name="T2" fmla="*/ 0 w 203"/>
                <a:gd name="T3" fmla="*/ 0 h 77"/>
              </a:gdLst>
              <a:ahLst/>
              <a:cxnLst>
                <a:cxn ang="0">
                  <a:pos x="T0" y="T1"/>
                </a:cxn>
                <a:cxn ang="0">
                  <a:pos x="T2" y="T3"/>
                </a:cxn>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9" name="Freeform 10">
              <a:extLst>
                <a:ext uri="{FF2B5EF4-FFF2-40B4-BE49-F238E27FC236}">
                  <a16:creationId xmlns:a16="http://schemas.microsoft.com/office/drawing/2014/main" id="{7EA4C394-3E2A-4DC7-9E2E-C192E7EFCCF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494963" y="5275263"/>
              <a:ext cx="1666875" cy="1577975"/>
            </a:xfrm>
            <a:custGeom>
              <a:avLst/>
              <a:gdLst>
                <a:gd name="T0" fmla="*/ 0 w 351"/>
                <a:gd name="T1" fmla="*/ 332 h 332"/>
                <a:gd name="T2" fmla="*/ 351 w 351"/>
                <a:gd name="T3" fmla="*/ 0 h 332"/>
              </a:gdLst>
              <a:ahLst/>
              <a:cxnLst>
                <a:cxn ang="0">
                  <a:pos x="T0" y="T1"/>
                </a:cxn>
                <a:cxn ang="0">
                  <a:pos x="T2" y="T3"/>
                </a:cxn>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0" name="Freeform 11">
              <a:extLst>
                <a:ext uri="{FF2B5EF4-FFF2-40B4-BE49-F238E27FC236}">
                  <a16:creationId xmlns:a16="http://schemas.microsoft.com/office/drawing/2014/main" id="{304076AF-4DBF-40EE-945B-5079CB4D9BF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621088" cy="6843713"/>
            </a:xfrm>
            <a:custGeom>
              <a:avLst/>
              <a:gdLst>
                <a:gd name="T0" fmla="*/ 762 w 762"/>
                <a:gd name="T1" fmla="*/ 0 h 1440"/>
                <a:gd name="T2" fmla="*/ 403 w 762"/>
                <a:gd name="T3" fmla="*/ 1440 h 1440"/>
              </a:gdLst>
              <a:ahLst/>
              <a:cxnLst>
                <a:cxn ang="0">
                  <a:pos x="T0" y="T1"/>
                </a:cxn>
                <a:cxn ang="0">
                  <a:pos x="T2" y="T3"/>
                </a:cxn>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1" name="Freeform 12">
              <a:extLst>
                <a:ext uri="{FF2B5EF4-FFF2-40B4-BE49-F238E27FC236}">
                  <a16:creationId xmlns:a16="http://schemas.microsoft.com/office/drawing/2014/main" id="{453314F6-B174-4155-83CB-60CADADBF01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501438" y="9525"/>
              <a:ext cx="665163" cy="257175"/>
            </a:xfrm>
            <a:custGeom>
              <a:avLst/>
              <a:gdLst>
                <a:gd name="T0" fmla="*/ 140 w 140"/>
                <a:gd name="T1" fmla="*/ 54 h 54"/>
                <a:gd name="T2" fmla="*/ 0 w 140"/>
                <a:gd name="T3" fmla="*/ 0 h 54"/>
              </a:gdLst>
              <a:ahLst/>
              <a:cxnLst>
                <a:cxn ang="0">
                  <a:pos x="T0" y="T1"/>
                </a:cxn>
                <a:cxn ang="0">
                  <a:pos x="T2" y="T3"/>
                </a:cxn>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2" name="Freeform 13">
              <a:extLst>
                <a:ext uri="{FF2B5EF4-FFF2-40B4-BE49-F238E27FC236}">
                  <a16:creationId xmlns:a16="http://schemas.microsoft.com/office/drawing/2014/main" id="{1C53F01D-A586-4031-A878-D37FA5B2351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41013" y="5408613"/>
              <a:ext cx="1525588" cy="1435100"/>
            </a:xfrm>
            <a:custGeom>
              <a:avLst/>
              <a:gdLst>
                <a:gd name="T0" fmla="*/ 0 w 321"/>
                <a:gd name="T1" fmla="*/ 302 h 302"/>
                <a:gd name="T2" fmla="*/ 321 w 321"/>
                <a:gd name="T3" fmla="*/ 0 h 302"/>
              </a:gdLst>
              <a:ahLst/>
              <a:cxnLst>
                <a:cxn ang="0">
                  <a:pos x="T0" y="T1"/>
                </a:cxn>
                <a:cxn ang="0">
                  <a:pos x="T2" y="T3"/>
                </a:cxn>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3" name="Freeform 14">
              <a:extLst>
                <a:ext uri="{FF2B5EF4-FFF2-40B4-BE49-F238E27FC236}">
                  <a16:creationId xmlns:a16="http://schemas.microsoft.com/office/drawing/2014/main" id="{148CBB11-EA57-449D-ACC8-139D5F207DD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244850" cy="6843713"/>
            </a:xfrm>
            <a:custGeom>
              <a:avLst/>
              <a:gdLst>
                <a:gd name="T0" fmla="*/ 683 w 683"/>
                <a:gd name="T1" fmla="*/ 0 h 1440"/>
                <a:gd name="T2" fmla="*/ 355 w 683"/>
                <a:gd name="T3" fmla="*/ 1440 h 1440"/>
              </a:gdLst>
              <a:ahLst/>
              <a:cxnLst>
                <a:cxn ang="0">
                  <a:pos x="T0" y="T1"/>
                </a:cxn>
                <a:cxn ang="0">
                  <a:pos x="T2" y="T3"/>
                </a:cxn>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4" name="Freeform 15">
              <a:extLst>
                <a:ext uri="{FF2B5EF4-FFF2-40B4-BE49-F238E27FC236}">
                  <a16:creationId xmlns:a16="http://schemas.microsoft.com/office/drawing/2014/main" id="{888AFEC8-18C8-4327-842F-C8AB08D1E9F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802938" y="5518150"/>
              <a:ext cx="1363663" cy="1325563"/>
            </a:xfrm>
            <a:custGeom>
              <a:avLst/>
              <a:gdLst>
                <a:gd name="T0" fmla="*/ 0 w 287"/>
                <a:gd name="T1" fmla="*/ 279 h 279"/>
                <a:gd name="T2" fmla="*/ 287 w 287"/>
                <a:gd name="T3" fmla="*/ 0 h 279"/>
              </a:gdLst>
              <a:ahLst/>
              <a:cxnLst>
                <a:cxn ang="0">
                  <a:pos x="T0" y="T1"/>
                </a:cxn>
                <a:cxn ang="0">
                  <a:pos x="T2" y="T3"/>
                </a:cxn>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5" name="Freeform 16">
              <a:extLst>
                <a:ext uri="{FF2B5EF4-FFF2-40B4-BE49-F238E27FC236}">
                  <a16:creationId xmlns:a16="http://schemas.microsoft.com/office/drawing/2014/main" id="{A75E1BD0-24B9-481A-8C6E-216BAA1DD3E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89000" y="0"/>
              <a:ext cx="3230563" cy="6843713"/>
            </a:xfrm>
            <a:custGeom>
              <a:avLst/>
              <a:gdLst>
                <a:gd name="T0" fmla="*/ 680 w 680"/>
                <a:gd name="T1" fmla="*/ 0 h 1440"/>
                <a:gd name="T2" fmla="*/ 337 w 680"/>
                <a:gd name="T3" fmla="*/ 1440 h 1440"/>
              </a:gdLst>
              <a:ahLst/>
              <a:cxnLst>
                <a:cxn ang="0">
                  <a:pos x="T0" y="T1"/>
                </a:cxn>
                <a:cxn ang="0">
                  <a:pos x="T2" y="T3"/>
                </a:cxn>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6" name="Freeform 17">
              <a:extLst>
                <a:ext uri="{FF2B5EF4-FFF2-40B4-BE49-F238E27FC236}">
                  <a16:creationId xmlns:a16="http://schemas.microsoft.com/office/drawing/2014/main" id="{650262A5-DAA6-4034-A3EF-5DAB616D002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79150" y="5694363"/>
              <a:ext cx="1187450" cy="1149350"/>
            </a:xfrm>
            <a:custGeom>
              <a:avLst/>
              <a:gdLst>
                <a:gd name="T0" fmla="*/ 0 w 250"/>
                <a:gd name="T1" fmla="*/ 242 h 242"/>
                <a:gd name="T2" fmla="*/ 250 w 250"/>
                <a:gd name="T3" fmla="*/ 0 h 242"/>
              </a:gdLst>
              <a:ahLst/>
              <a:cxnLst>
                <a:cxn ang="0">
                  <a:pos x="T0" y="T1"/>
                </a:cxn>
                <a:cxn ang="0">
                  <a:pos x="T2" y="T3"/>
                </a:cxn>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7" name="Freeform 18">
              <a:extLst>
                <a:ext uri="{FF2B5EF4-FFF2-40B4-BE49-F238E27FC236}">
                  <a16:creationId xmlns:a16="http://schemas.microsoft.com/office/drawing/2014/main" id="{5C8CD9EC-1EC2-412C-99F9-7B00CF32786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84188" y="0"/>
              <a:ext cx="3421063" cy="6843713"/>
            </a:xfrm>
            <a:custGeom>
              <a:avLst/>
              <a:gdLst>
                <a:gd name="T0" fmla="*/ 720 w 720"/>
                <a:gd name="T1" fmla="*/ 0 h 1440"/>
                <a:gd name="T2" fmla="*/ 362 w 720"/>
                <a:gd name="T3" fmla="*/ 1440 h 1440"/>
              </a:gdLst>
              <a:ahLst/>
              <a:cxnLst>
                <a:cxn ang="0">
                  <a:pos x="T0" y="T1"/>
                </a:cxn>
                <a:cxn ang="0">
                  <a:pos x="T2" y="T3"/>
                </a:cxn>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8" name="Freeform 19">
              <a:extLst>
                <a:ext uri="{FF2B5EF4-FFF2-40B4-BE49-F238E27FC236}">
                  <a16:creationId xmlns:a16="http://schemas.microsoft.com/office/drawing/2014/main" id="{4C52BA0A-320C-4065-84B3-1564D07FED7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87125" y="6049963"/>
              <a:ext cx="879475" cy="793750"/>
            </a:xfrm>
            <a:custGeom>
              <a:avLst/>
              <a:gdLst>
                <a:gd name="T0" fmla="*/ 0 w 185"/>
                <a:gd name="T1" fmla="*/ 167 h 167"/>
                <a:gd name="T2" fmla="*/ 185 w 185"/>
                <a:gd name="T3" fmla="*/ 0 h 167"/>
              </a:gdLst>
              <a:ahLst/>
              <a:cxnLst>
                <a:cxn ang="0">
                  <a:pos x="T0" y="T1"/>
                </a:cxn>
                <a:cxn ang="0">
                  <a:pos x="T2" y="T3"/>
                </a:cxn>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9" name="Freeform 20">
              <a:extLst>
                <a:ext uri="{FF2B5EF4-FFF2-40B4-BE49-F238E27FC236}">
                  <a16:creationId xmlns:a16="http://schemas.microsoft.com/office/drawing/2014/main" id="{0486B18E-ED55-4A4F-9A8B-6116D8CBE5E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98488" y="0"/>
              <a:ext cx="2717800" cy="6843713"/>
            </a:xfrm>
            <a:custGeom>
              <a:avLst/>
              <a:gdLst>
                <a:gd name="T0" fmla="*/ 572 w 572"/>
                <a:gd name="T1" fmla="*/ 0 h 1440"/>
                <a:gd name="T2" fmla="*/ 164 w 572"/>
                <a:gd name="T3" fmla="*/ 1440 h 1440"/>
              </a:gdLst>
              <a:ahLst/>
              <a:cxnLst>
                <a:cxn ang="0">
                  <a:pos x="T0" y="T1"/>
                </a:cxn>
                <a:cxn ang="0">
                  <a:pos x="T2" y="T3"/>
                </a:cxn>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E26E0164-2DB7-4DAC-B397-D67CA93DF76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61938" y="0"/>
              <a:ext cx="2944813" cy="6843713"/>
            </a:xfrm>
            <a:custGeom>
              <a:avLst/>
              <a:gdLst>
                <a:gd name="T0" fmla="*/ 620 w 620"/>
                <a:gd name="T1" fmla="*/ 0 h 1440"/>
                <a:gd name="T2" fmla="*/ 186 w 620"/>
                <a:gd name="T3" fmla="*/ 1440 h 1440"/>
              </a:gdLst>
              <a:ahLst/>
              <a:cxnLst>
                <a:cxn ang="0">
                  <a:pos x="T0" y="T1"/>
                </a:cxn>
                <a:cxn ang="0">
                  <a:pos x="T2" y="T3"/>
                </a:cxn>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1" name="Freeform 22">
              <a:extLst>
                <a:ext uri="{FF2B5EF4-FFF2-40B4-BE49-F238E27FC236}">
                  <a16:creationId xmlns:a16="http://schemas.microsoft.com/office/drawing/2014/main" id="{11862533-B4AC-4598-932D-59B4A62C0CA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17513" y="0"/>
              <a:ext cx="2403475" cy="6843713"/>
            </a:xfrm>
            <a:custGeom>
              <a:avLst/>
              <a:gdLst>
                <a:gd name="T0" fmla="*/ 506 w 506"/>
                <a:gd name="T1" fmla="*/ 0 h 1440"/>
                <a:gd name="T2" fmla="*/ 171 w 506"/>
                <a:gd name="T3" fmla="*/ 1440 h 1440"/>
              </a:gdLst>
              <a:ahLst/>
              <a:cxnLst>
                <a:cxn ang="0">
                  <a:pos x="T0" y="T1"/>
                </a:cxn>
                <a:cxn ang="0">
                  <a:pos x="T2" y="T3"/>
                </a:cxn>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2" name="Freeform 23">
              <a:extLst>
                <a:ext uri="{FF2B5EF4-FFF2-40B4-BE49-F238E27FC236}">
                  <a16:creationId xmlns:a16="http://schemas.microsoft.com/office/drawing/2014/main" id="{3847EE90-5C98-4D28-86CD-62BDE45471D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9525"/>
              <a:ext cx="1771650" cy="3198813"/>
            </a:xfrm>
            <a:custGeom>
              <a:avLst/>
              <a:gdLst>
                <a:gd name="T0" fmla="*/ 373 w 373"/>
                <a:gd name="T1" fmla="*/ 0 h 673"/>
                <a:gd name="T2" fmla="*/ 0 w 373"/>
                <a:gd name="T3" fmla="*/ 673 h 673"/>
              </a:gdLst>
              <a:ahLst/>
              <a:cxnLst>
                <a:cxn ang="0">
                  <a:pos x="T0" y="T1"/>
                </a:cxn>
                <a:cxn ang="0">
                  <a:pos x="T2" y="T3"/>
                </a:cxn>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3" name="Freeform 24">
              <a:extLst>
                <a:ext uri="{FF2B5EF4-FFF2-40B4-BE49-F238E27FC236}">
                  <a16:creationId xmlns:a16="http://schemas.microsoft.com/office/drawing/2014/main" id="{BC8B5119-8F1C-4E86-9F1B-968E4ABCD6E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63" y="6016625"/>
              <a:ext cx="214313" cy="827088"/>
            </a:xfrm>
            <a:custGeom>
              <a:avLst/>
              <a:gdLst>
                <a:gd name="T0" fmla="*/ 0 w 45"/>
                <a:gd name="T1" fmla="*/ 0 h 174"/>
                <a:gd name="T2" fmla="*/ 45 w 45"/>
                <a:gd name="T3" fmla="*/ 174 h 174"/>
              </a:gdLst>
              <a:ahLst/>
              <a:cxnLst>
                <a:cxn ang="0">
                  <a:pos x="T0" y="T1"/>
                </a:cxn>
                <a:cxn ang="0">
                  <a:pos x="T2" y="T3"/>
                </a:cxn>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4" name="Freeform 25">
              <a:extLst>
                <a:ext uri="{FF2B5EF4-FFF2-40B4-BE49-F238E27FC236}">
                  <a16:creationId xmlns:a16="http://schemas.microsoft.com/office/drawing/2014/main" id="{548D604F-593A-4067-83E9-4D09EDD8F39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0"/>
              <a:ext cx="1562100" cy="2228850"/>
            </a:xfrm>
            <a:custGeom>
              <a:avLst/>
              <a:gdLst>
                <a:gd name="T0" fmla="*/ 329 w 329"/>
                <a:gd name="T1" fmla="*/ 0 h 469"/>
                <a:gd name="T2" fmla="*/ 0 w 329"/>
                <a:gd name="T3" fmla="*/ 469 h 469"/>
              </a:gdLst>
              <a:ahLst/>
              <a:cxnLst>
                <a:cxn ang="0">
                  <a:pos x="T0" y="T1"/>
                </a:cxn>
                <a:cxn ang="0">
                  <a:pos x="T2" y="T3"/>
                </a:cxn>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pic>
        <p:nvPicPr>
          <p:cNvPr id="8" name="Picture 6">
            <a:extLst>
              <a:ext uri="{FF2B5EF4-FFF2-40B4-BE49-F238E27FC236}">
                <a16:creationId xmlns:a16="http://schemas.microsoft.com/office/drawing/2014/main" id="{552D4751-8597-42C3-BEB0-37A2BDEADAA8}"/>
              </a:ext>
            </a:extLst>
          </p:cNvPr>
          <p:cNvPicPr>
            <a:picLocks noChangeAspect="1"/>
          </p:cNvPicPr>
          <p:nvPr/>
        </p:nvPicPr>
        <p:blipFill rotWithShape="1">
          <a:blip r:embed="rId2"/>
          <a:srcRect t="13323" r="-1" b="1768"/>
          <a:stretch/>
        </p:blipFill>
        <p:spPr>
          <a:xfrm>
            <a:off x="20" y="227"/>
            <a:ext cx="12191675" cy="6858000"/>
          </a:xfrm>
          <a:prstGeom prst="rect">
            <a:avLst/>
          </a:prstGeom>
        </p:spPr>
      </p:pic>
      <p:grpSp>
        <p:nvGrpSpPr>
          <p:cNvPr id="126" name="Group 125">
            <a:extLst>
              <a:ext uri="{FF2B5EF4-FFF2-40B4-BE49-F238E27FC236}">
                <a16:creationId xmlns:a16="http://schemas.microsoft.com/office/drawing/2014/main" id="{6BD9BC84-F1E6-4EAA-A8D4-FBA8A51243F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94156" y="1699589"/>
            <a:ext cx="3675191" cy="3470421"/>
            <a:chOff x="697168" y="1816768"/>
            <a:chExt cx="3675191" cy="3470421"/>
          </a:xfrm>
        </p:grpSpPr>
        <p:sp>
          <p:nvSpPr>
            <p:cNvPr id="127" name="Rectangle 126">
              <a:extLst>
                <a:ext uri="{FF2B5EF4-FFF2-40B4-BE49-F238E27FC236}">
                  <a16:creationId xmlns:a16="http://schemas.microsoft.com/office/drawing/2014/main" id="{C63C8FF2-1831-4E0E-A663-E4E136469F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7168" y="1816768"/>
              <a:ext cx="3675191" cy="502920"/>
            </a:xfrm>
            <a:prstGeom prst="rect">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Isosceles Triangle 22">
              <a:extLst>
                <a:ext uri="{FF2B5EF4-FFF2-40B4-BE49-F238E27FC236}">
                  <a16:creationId xmlns:a16="http://schemas.microsoft.com/office/drawing/2014/main" id="{C6640936-C662-441B-BDD8-871BFC7627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2380224" y="5014786"/>
              <a:ext cx="315988" cy="272403"/>
            </a:xfrm>
            <a:prstGeom prst="triangle">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Rectangle 128">
              <a:extLst>
                <a:ext uri="{FF2B5EF4-FFF2-40B4-BE49-F238E27FC236}">
                  <a16:creationId xmlns:a16="http://schemas.microsoft.com/office/drawing/2014/main" id="{4A2C69D4-394D-49CC-A526-A36AD3FB7F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04075" y="2392840"/>
              <a:ext cx="3668284" cy="2624327"/>
            </a:xfrm>
            <a:prstGeom prst="rect">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itle 3"/>
          <p:cNvSpPr>
            <a:spLocks noGrp="1"/>
          </p:cNvSpPr>
          <p:nvPr>
            <p:ph type="title"/>
          </p:nvPr>
        </p:nvSpPr>
        <p:spPr>
          <a:xfrm>
            <a:off x="1282620" y="2358391"/>
            <a:ext cx="3498979" cy="2453676"/>
          </a:xfrm>
        </p:spPr>
        <p:txBody>
          <a:bodyPr vert="horz" lIns="228600" tIns="228600" rIns="228600" bIns="228600" rtlCol="0" anchor="ctr">
            <a:normAutofit/>
          </a:bodyPr>
          <a:lstStyle/>
          <a:p>
            <a:r>
              <a:rPr lang="en-US" sz="4000"/>
              <a:t>How the thesis affects organization</a:t>
            </a:r>
          </a:p>
        </p:txBody>
      </p:sp>
      <p:sp>
        <p:nvSpPr>
          <p:cNvPr id="131" name="Rectangle 130">
            <a:extLst>
              <a:ext uri="{FF2B5EF4-FFF2-40B4-BE49-F238E27FC236}">
                <a16:creationId xmlns:a16="http://schemas.microsoft.com/office/drawing/2014/main" id="{FBBC8038-1CE2-401A-8C88-4B13496E6F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9648" y="0"/>
            <a:ext cx="6102351" cy="6858000"/>
          </a:xfrm>
          <a:prstGeom prst="rect">
            <a:avLst/>
          </a:prstGeom>
          <a:solidFill>
            <a:srgbClr val="000001">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p:cNvSpPr>
            <a:spLocks noGrp="1"/>
          </p:cNvSpPr>
          <p:nvPr>
            <p:ph idx="1"/>
          </p:nvPr>
        </p:nvSpPr>
        <p:spPr>
          <a:xfrm>
            <a:off x="6901531" y="803186"/>
            <a:ext cx="4498789" cy="5248622"/>
          </a:xfrm>
        </p:spPr>
        <p:txBody>
          <a:bodyPr vert="horz" lIns="91440" tIns="45720" rIns="91440" bIns="45720" rtlCol="0" anchor="ctr">
            <a:normAutofit/>
          </a:bodyPr>
          <a:lstStyle/>
          <a:p>
            <a:pPr marL="0" indent="0">
              <a:buNone/>
            </a:pPr>
            <a:r>
              <a:rPr lang="en-US" dirty="0">
                <a:solidFill>
                  <a:srgbClr val="FFFFFE"/>
                </a:solidFill>
              </a:rPr>
              <a:t>5 paragraph essay:</a:t>
            </a:r>
          </a:p>
          <a:p>
            <a:pPr marL="342900"/>
            <a:r>
              <a:rPr lang="en-US" dirty="0">
                <a:solidFill>
                  <a:srgbClr val="FFFFFE"/>
                </a:solidFill>
              </a:rPr>
              <a:t>Education in America is facing a lot of issues</a:t>
            </a:r>
          </a:p>
          <a:p>
            <a:pPr marL="800100" lvl="1"/>
            <a:r>
              <a:rPr lang="en-US" dirty="0">
                <a:solidFill>
                  <a:srgbClr val="FFFFFE"/>
                </a:solidFill>
              </a:rPr>
              <a:t>Overcrowding interferes with instruction</a:t>
            </a:r>
          </a:p>
          <a:p>
            <a:pPr marL="800100" lvl="1"/>
            <a:r>
              <a:rPr lang="en-US" dirty="0">
                <a:solidFill>
                  <a:srgbClr val="FFFFFE"/>
                </a:solidFill>
              </a:rPr>
              <a:t>Increasing crime makes students unable to work</a:t>
            </a:r>
          </a:p>
          <a:p>
            <a:pPr marL="800100" lvl="1"/>
            <a:r>
              <a:rPr lang="en-US" dirty="0">
                <a:solidFill>
                  <a:srgbClr val="FFFFFE"/>
                </a:solidFill>
              </a:rPr>
              <a:t>Lack of tech resources means students are not prepared for the work force</a:t>
            </a:r>
          </a:p>
          <a:p>
            <a:pPr marL="342900"/>
            <a:r>
              <a:rPr lang="en-US" dirty="0">
                <a:solidFill>
                  <a:srgbClr val="FFFFFE"/>
                </a:solidFill>
              </a:rPr>
              <a:t>Conclusion stating that all these points, shockingly, still matter and are, like, totally connected</a:t>
            </a:r>
          </a:p>
        </p:txBody>
      </p:sp>
    </p:spTree>
    <p:extLst>
      <p:ext uri="{BB962C8B-B14F-4D97-AF65-F5344CB8AC3E}">
        <p14:creationId xmlns:p14="http://schemas.microsoft.com/office/powerpoint/2010/main" val="596271055"/>
      </p:ext>
    </p:extLst>
  </p:cSld>
  <p:clrMapOvr>
    <a:overrideClrMapping bg1="dk1" tx1="lt1" bg2="dk2" tx2="lt2" accent1="accent1" accent2="accent2" accent3="accent3" accent4="accent4" accent5="accent5" accent6="accent6" hlink="hlink" folHlink="folHlink"/>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3" name="Group 72">
            <a:extLst>
              <a:ext uri="{FF2B5EF4-FFF2-40B4-BE49-F238E27FC236}">
                <a16:creationId xmlns:a16="http://schemas.microsoft.com/office/drawing/2014/main" id="{FD77BF60-CC87-4027-B3A1-21222A9877C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74" name="Freeform 5">
              <a:extLst>
                <a:ext uri="{FF2B5EF4-FFF2-40B4-BE49-F238E27FC236}">
                  <a16:creationId xmlns:a16="http://schemas.microsoft.com/office/drawing/2014/main" id="{39E3CBF9-BAA3-4654-9C20-8457916C56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5" name="Freeform 6">
              <a:extLst>
                <a:ext uri="{FF2B5EF4-FFF2-40B4-BE49-F238E27FC236}">
                  <a16:creationId xmlns:a16="http://schemas.microsoft.com/office/drawing/2014/main" id="{DF86235A-7821-4C9B-B00C-A6D4997EAB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6" name="Freeform 7">
              <a:extLst>
                <a:ext uri="{FF2B5EF4-FFF2-40B4-BE49-F238E27FC236}">
                  <a16:creationId xmlns:a16="http://schemas.microsoft.com/office/drawing/2014/main" id="{DE04CFF3-0067-40C4-A502-FD43E6373F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8">
              <a:extLst>
                <a:ext uri="{FF2B5EF4-FFF2-40B4-BE49-F238E27FC236}">
                  <a16:creationId xmlns:a16="http://schemas.microsoft.com/office/drawing/2014/main" id="{3037DCE4-244D-4455-814F-C32C5AAF00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8" name="Freeform 9">
              <a:extLst>
                <a:ext uri="{FF2B5EF4-FFF2-40B4-BE49-F238E27FC236}">
                  <a16:creationId xmlns:a16="http://schemas.microsoft.com/office/drawing/2014/main" id="{BB37AF1A-E10D-47F9-8CB6-CAC43089D3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9" name="Freeform 10">
              <a:extLst>
                <a:ext uri="{FF2B5EF4-FFF2-40B4-BE49-F238E27FC236}">
                  <a16:creationId xmlns:a16="http://schemas.microsoft.com/office/drawing/2014/main" id="{80286243-26F2-40E9-83FD-D4200A16FF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11">
              <a:extLst>
                <a:ext uri="{FF2B5EF4-FFF2-40B4-BE49-F238E27FC236}">
                  <a16:creationId xmlns:a16="http://schemas.microsoft.com/office/drawing/2014/main" id="{D90A700B-85BC-45F8-9652-72A721761B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1" name="Freeform 12">
              <a:extLst>
                <a:ext uri="{FF2B5EF4-FFF2-40B4-BE49-F238E27FC236}">
                  <a16:creationId xmlns:a16="http://schemas.microsoft.com/office/drawing/2014/main" id="{BA84F2EA-FBDD-4B0B-8EEB-3112A02341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13">
              <a:extLst>
                <a:ext uri="{FF2B5EF4-FFF2-40B4-BE49-F238E27FC236}">
                  <a16:creationId xmlns:a16="http://schemas.microsoft.com/office/drawing/2014/main" id="{2B14D210-D95B-44BE-94CF-B8A899AFCE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4">
              <a:extLst>
                <a:ext uri="{FF2B5EF4-FFF2-40B4-BE49-F238E27FC236}">
                  <a16:creationId xmlns:a16="http://schemas.microsoft.com/office/drawing/2014/main" id="{C97AA8A3-5D0D-4295-B878-4876554FD3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5">
              <a:extLst>
                <a:ext uri="{FF2B5EF4-FFF2-40B4-BE49-F238E27FC236}">
                  <a16:creationId xmlns:a16="http://schemas.microsoft.com/office/drawing/2014/main" id="{DA6907CB-7510-4979-A274-5F202AC4F2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6">
              <a:extLst>
                <a:ext uri="{FF2B5EF4-FFF2-40B4-BE49-F238E27FC236}">
                  <a16:creationId xmlns:a16="http://schemas.microsoft.com/office/drawing/2014/main" id="{CDC01392-803F-446A-B518-EE3CA21A7D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7">
              <a:extLst>
                <a:ext uri="{FF2B5EF4-FFF2-40B4-BE49-F238E27FC236}">
                  <a16:creationId xmlns:a16="http://schemas.microsoft.com/office/drawing/2014/main" id="{648F6318-9253-44DE-9F80-3AAA08F158C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8">
              <a:extLst>
                <a:ext uri="{FF2B5EF4-FFF2-40B4-BE49-F238E27FC236}">
                  <a16:creationId xmlns:a16="http://schemas.microsoft.com/office/drawing/2014/main" id="{2AEF689E-C7B9-4F8D-905C-142D1FC6F1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9">
              <a:extLst>
                <a:ext uri="{FF2B5EF4-FFF2-40B4-BE49-F238E27FC236}">
                  <a16:creationId xmlns:a16="http://schemas.microsoft.com/office/drawing/2014/main" id="{7FC3467E-0EFC-4845-B9D9-015017B4E1A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20">
              <a:extLst>
                <a:ext uri="{FF2B5EF4-FFF2-40B4-BE49-F238E27FC236}">
                  <a16:creationId xmlns:a16="http://schemas.microsoft.com/office/drawing/2014/main" id="{7C220884-350B-4680-B923-7DD73FCBE2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0" name="Freeform 21">
              <a:extLst>
                <a:ext uri="{FF2B5EF4-FFF2-40B4-BE49-F238E27FC236}">
                  <a16:creationId xmlns:a16="http://schemas.microsoft.com/office/drawing/2014/main" id="{0A1E7EC2-949A-4D2A-8140-AD021D38AA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1" name="Freeform 22">
              <a:extLst>
                <a:ext uri="{FF2B5EF4-FFF2-40B4-BE49-F238E27FC236}">
                  <a16:creationId xmlns:a16="http://schemas.microsoft.com/office/drawing/2014/main" id="{5464AFDF-444D-41C6-866D-234594CB55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23">
              <a:extLst>
                <a:ext uri="{FF2B5EF4-FFF2-40B4-BE49-F238E27FC236}">
                  <a16:creationId xmlns:a16="http://schemas.microsoft.com/office/drawing/2014/main" id="{F4AFC20A-B8F4-4340-8EE6-C281F05A91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4">
              <a:extLst>
                <a:ext uri="{FF2B5EF4-FFF2-40B4-BE49-F238E27FC236}">
                  <a16:creationId xmlns:a16="http://schemas.microsoft.com/office/drawing/2014/main" id="{55325372-8B9A-46B7-99C5-AD2EFBD677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5">
              <a:extLst>
                <a:ext uri="{FF2B5EF4-FFF2-40B4-BE49-F238E27FC236}">
                  <a16:creationId xmlns:a16="http://schemas.microsoft.com/office/drawing/2014/main" id="{8CE6AB0E-E26C-4FCA-9021-D1F2CFDDE6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6" name="Group 95">
            <a:extLst>
              <a:ext uri="{FF2B5EF4-FFF2-40B4-BE49-F238E27FC236}">
                <a16:creationId xmlns:a16="http://schemas.microsoft.com/office/drawing/2014/main" id="{BD2348D4-E1BA-4B8B-8E09-1F8CAC8069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00144" y="1699589"/>
            <a:ext cx="3674476" cy="3470421"/>
            <a:chOff x="697883" y="1816768"/>
            <a:chExt cx="3674476" cy="3470421"/>
          </a:xfrm>
        </p:grpSpPr>
        <p:sp>
          <p:nvSpPr>
            <p:cNvPr id="97" name="Rectangle 96">
              <a:extLst>
                <a:ext uri="{FF2B5EF4-FFF2-40B4-BE49-F238E27FC236}">
                  <a16:creationId xmlns:a16="http://schemas.microsoft.com/office/drawing/2014/main" id="{BD155FD3-C0DD-42A7-8657-4C87201CD9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8" name="Isosceles Triangle 22">
              <a:extLst>
                <a:ext uri="{FF2B5EF4-FFF2-40B4-BE49-F238E27FC236}">
                  <a16:creationId xmlns:a16="http://schemas.microsoft.com/office/drawing/2014/main" id="{BA7C20E1-83E3-4B4B-9C0E-AAF4383EE60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9" name="Rectangle 98">
              <a:extLst>
                <a:ext uri="{FF2B5EF4-FFF2-40B4-BE49-F238E27FC236}">
                  <a16:creationId xmlns:a16="http://schemas.microsoft.com/office/drawing/2014/main" id="{92D16DDD-7A4B-45BF-92D2-3C3EB690F0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useBgFill="1">
        <p:nvSpPr>
          <p:cNvPr id="101" name="Rectangle 100">
            <a:extLst>
              <a:ext uri="{FF2B5EF4-FFF2-40B4-BE49-F238E27FC236}">
                <a16:creationId xmlns:a16="http://schemas.microsoft.com/office/drawing/2014/main" id="{472F5541-83C4-474C-814E-017FBBDF78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3" name="Group 102">
            <a:extLst>
              <a:ext uri="{FF2B5EF4-FFF2-40B4-BE49-F238E27FC236}">
                <a16:creationId xmlns:a16="http://schemas.microsoft.com/office/drawing/2014/main" id="{581591E1-3371-400D-A08C-59A7F43B4F8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104" name="Freeform 5">
              <a:extLst>
                <a:ext uri="{FF2B5EF4-FFF2-40B4-BE49-F238E27FC236}">
                  <a16:creationId xmlns:a16="http://schemas.microsoft.com/office/drawing/2014/main" id="{5304318D-19FE-423C-8C3C-EBA477A137D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306513" y="0"/>
              <a:ext cx="3862388" cy="6843713"/>
            </a:xfrm>
            <a:custGeom>
              <a:avLst/>
              <a:gdLst>
                <a:gd name="T0" fmla="*/ 813 w 813"/>
                <a:gd name="T1" fmla="*/ 0 h 1440"/>
                <a:gd name="T2" fmla="*/ 435 w 813"/>
                <a:gd name="T3" fmla="*/ 1440 h 1440"/>
              </a:gdLst>
              <a:ahLst/>
              <a:cxnLst>
                <a:cxn ang="0">
                  <a:pos x="T0" y="T1"/>
                </a:cxn>
                <a:cxn ang="0">
                  <a:pos x="T2" y="T3"/>
                </a:cxn>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5" name="Freeform 6">
              <a:extLst>
                <a:ext uri="{FF2B5EF4-FFF2-40B4-BE49-F238E27FC236}">
                  <a16:creationId xmlns:a16="http://schemas.microsoft.com/office/drawing/2014/main" id="{483182BD-6442-46D2-84A0-35473F522C3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26725" y="9525"/>
              <a:ext cx="1539875" cy="555625"/>
            </a:xfrm>
            <a:custGeom>
              <a:avLst/>
              <a:gdLst>
                <a:gd name="T0" fmla="*/ 324 w 324"/>
                <a:gd name="T1" fmla="*/ 117 h 117"/>
                <a:gd name="T2" fmla="*/ 0 w 324"/>
                <a:gd name="T3" fmla="*/ 0 h 117"/>
              </a:gdLst>
              <a:ahLst/>
              <a:cxnLst>
                <a:cxn ang="0">
                  <a:pos x="T0" y="T1"/>
                </a:cxn>
                <a:cxn ang="0">
                  <a:pos x="T2" y="T3"/>
                </a:cxn>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6" name="Freeform 7">
              <a:extLst>
                <a:ext uri="{FF2B5EF4-FFF2-40B4-BE49-F238E27FC236}">
                  <a16:creationId xmlns:a16="http://schemas.microsoft.com/office/drawing/2014/main" id="{EE17BA73-D005-4899-A903-213B1788C9B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247313" y="5013325"/>
              <a:ext cx="1919288" cy="1830388"/>
            </a:xfrm>
            <a:custGeom>
              <a:avLst/>
              <a:gdLst>
                <a:gd name="T0" fmla="*/ 0 w 404"/>
                <a:gd name="T1" fmla="*/ 385 h 385"/>
                <a:gd name="T2" fmla="*/ 404 w 404"/>
                <a:gd name="T3" fmla="*/ 0 h 385"/>
              </a:gdLst>
              <a:ahLst/>
              <a:cxnLst>
                <a:cxn ang="0">
                  <a:pos x="T0" y="T1"/>
                </a:cxn>
                <a:cxn ang="0">
                  <a:pos x="T2" y="T3"/>
                </a:cxn>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7" name="Freeform 8">
              <a:extLst>
                <a:ext uri="{FF2B5EF4-FFF2-40B4-BE49-F238E27FC236}">
                  <a16:creationId xmlns:a16="http://schemas.microsoft.com/office/drawing/2014/main" id="{A7A2EBD2-3976-462E-B52D-DF98243DE55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775" y="0"/>
              <a:ext cx="3676650" cy="6843713"/>
            </a:xfrm>
            <a:custGeom>
              <a:avLst/>
              <a:gdLst>
                <a:gd name="T0" fmla="*/ 774 w 774"/>
                <a:gd name="T1" fmla="*/ 0 h 1440"/>
                <a:gd name="T2" fmla="*/ 411 w 774"/>
                <a:gd name="T3" fmla="*/ 1440 h 1440"/>
              </a:gdLst>
              <a:ahLst/>
              <a:cxnLst>
                <a:cxn ang="0">
                  <a:pos x="T0" y="T1"/>
                </a:cxn>
                <a:cxn ang="0">
                  <a:pos x="T2" y="T3"/>
                </a:cxn>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8" name="Freeform 9">
              <a:extLst>
                <a:ext uri="{FF2B5EF4-FFF2-40B4-BE49-F238E27FC236}">
                  <a16:creationId xmlns:a16="http://schemas.microsoft.com/office/drawing/2014/main" id="{80191D6D-3F01-4BE1-9093-B45E54A2A76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2988" y="9525"/>
              <a:ext cx="963613" cy="366713"/>
            </a:xfrm>
            <a:custGeom>
              <a:avLst/>
              <a:gdLst>
                <a:gd name="T0" fmla="*/ 203 w 203"/>
                <a:gd name="T1" fmla="*/ 77 h 77"/>
                <a:gd name="T2" fmla="*/ 0 w 203"/>
                <a:gd name="T3" fmla="*/ 0 h 77"/>
              </a:gdLst>
              <a:ahLst/>
              <a:cxnLst>
                <a:cxn ang="0">
                  <a:pos x="T0" y="T1"/>
                </a:cxn>
                <a:cxn ang="0">
                  <a:pos x="T2" y="T3"/>
                </a:cxn>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9" name="Freeform 10">
              <a:extLst>
                <a:ext uri="{FF2B5EF4-FFF2-40B4-BE49-F238E27FC236}">
                  <a16:creationId xmlns:a16="http://schemas.microsoft.com/office/drawing/2014/main" id="{7081D89F-D37A-431E-ADB6-8467FFD7E49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494963" y="5275263"/>
              <a:ext cx="1666875" cy="1577975"/>
            </a:xfrm>
            <a:custGeom>
              <a:avLst/>
              <a:gdLst>
                <a:gd name="T0" fmla="*/ 0 w 351"/>
                <a:gd name="T1" fmla="*/ 332 h 332"/>
                <a:gd name="T2" fmla="*/ 351 w 351"/>
                <a:gd name="T3" fmla="*/ 0 h 332"/>
              </a:gdLst>
              <a:ahLst/>
              <a:cxnLst>
                <a:cxn ang="0">
                  <a:pos x="T0" y="T1"/>
                </a:cxn>
                <a:cxn ang="0">
                  <a:pos x="T2" y="T3"/>
                </a:cxn>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0" name="Freeform 11">
              <a:extLst>
                <a:ext uri="{FF2B5EF4-FFF2-40B4-BE49-F238E27FC236}">
                  <a16:creationId xmlns:a16="http://schemas.microsoft.com/office/drawing/2014/main" id="{36EC3E15-B4D5-49AD-87F6-05B508F7394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621088" cy="6843713"/>
            </a:xfrm>
            <a:custGeom>
              <a:avLst/>
              <a:gdLst>
                <a:gd name="T0" fmla="*/ 762 w 762"/>
                <a:gd name="T1" fmla="*/ 0 h 1440"/>
                <a:gd name="T2" fmla="*/ 403 w 762"/>
                <a:gd name="T3" fmla="*/ 1440 h 1440"/>
              </a:gdLst>
              <a:ahLst/>
              <a:cxnLst>
                <a:cxn ang="0">
                  <a:pos x="T0" y="T1"/>
                </a:cxn>
                <a:cxn ang="0">
                  <a:pos x="T2" y="T3"/>
                </a:cxn>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1" name="Freeform 12">
              <a:extLst>
                <a:ext uri="{FF2B5EF4-FFF2-40B4-BE49-F238E27FC236}">
                  <a16:creationId xmlns:a16="http://schemas.microsoft.com/office/drawing/2014/main" id="{4399B236-4D82-4CF5-AF6D-1388C14256D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501438" y="9525"/>
              <a:ext cx="665163" cy="257175"/>
            </a:xfrm>
            <a:custGeom>
              <a:avLst/>
              <a:gdLst>
                <a:gd name="T0" fmla="*/ 140 w 140"/>
                <a:gd name="T1" fmla="*/ 54 h 54"/>
                <a:gd name="T2" fmla="*/ 0 w 140"/>
                <a:gd name="T3" fmla="*/ 0 h 54"/>
              </a:gdLst>
              <a:ahLst/>
              <a:cxnLst>
                <a:cxn ang="0">
                  <a:pos x="T0" y="T1"/>
                </a:cxn>
                <a:cxn ang="0">
                  <a:pos x="T2" y="T3"/>
                </a:cxn>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2" name="Freeform 13">
              <a:extLst>
                <a:ext uri="{FF2B5EF4-FFF2-40B4-BE49-F238E27FC236}">
                  <a16:creationId xmlns:a16="http://schemas.microsoft.com/office/drawing/2014/main" id="{EF65A6EB-825C-41F7-8086-8F256A5BC09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41013" y="5408613"/>
              <a:ext cx="1525588" cy="1435100"/>
            </a:xfrm>
            <a:custGeom>
              <a:avLst/>
              <a:gdLst>
                <a:gd name="T0" fmla="*/ 0 w 321"/>
                <a:gd name="T1" fmla="*/ 302 h 302"/>
                <a:gd name="T2" fmla="*/ 321 w 321"/>
                <a:gd name="T3" fmla="*/ 0 h 302"/>
              </a:gdLst>
              <a:ahLst/>
              <a:cxnLst>
                <a:cxn ang="0">
                  <a:pos x="T0" y="T1"/>
                </a:cxn>
                <a:cxn ang="0">
                  <a:pos x="T2" y="T3"/>
                </a:cxn>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3" name="Freeform 14">
              <a:extLst>
                <a:ext uri="{FF2B5EF4-FFF2-40B4-BE49-F238E27FC236}">
                  <a16:creationId xmlns:a16="http://schemas.microsoft.com/office/drawing/2014/main" id="{FF200339-740E-45E6-8B02-1753FF827BD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244850" cy="6843713"/>
            </a:xfrm>
            <a:custGeom>
              <a:avLst/>
              <a:gdLst>
                <a:gd name="T0" fmla="*/ 683 w 683"/>
                <a:gd name="T1" fmla="*/ 0 h 1440"/>
                <a:gd name="T2" fmla="*/ 355 w 683"/>
                <a:gd name="T3" fmla="*/ 1440 h 1440"/>
              </a:gdLst>
              <a:ahLst/>
              <a:cxnLst>
                <a:cxn ang="0">
                  <a:pos x="T0" y="T1"/>
                </a:cxn>
                <a:cxn ang="0">
                  <a:pos x="T2" y="T3"/>
                </a:cxn>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4" name="Freeform 15">
              <a:extLst>
                <a:ext uri="{FF2B5EF4-FFF2-40B4-BE49-F238E27FC236}">
                  <a16:creationId xmlns:a16="http://schemas.microsoft.com/office/drawing/2014/main" id="{69C9C74F-518B-4E37-AECE-3D02DF66706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802938" y="5518150"/>
              <a:ext cx="1363663" cy="1325563"/>
            </a:xfrm>
            <a:custGeom>
              <a:avLst/>
              <a:gdLst>
                <a:gd name="T0" fmla="*/ 0 w 287"/>
                <a:gd name="T1" fmla="*/ 279 h 279"/>
                <a:gd name="T2" fmla="*/ 287 w 287"/>
                <a:gd name="T3" fmla="*/ 0 h 279"/>
              </a:gdLst>
              <a:ahLst/>
              <a:cxnLst>
                <a:cxn ang="0">
                  <a:pos x="T0" y="T1"/>
                </a:cxn>
                <a:cxn ang="0">
                  <a:pos x="T2" y="T3"/>
                </a:cxn>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5" name="Freeform 16">
              <a:extLst>
                <a:ext uri="{FF2B5EF4-FFF2-40B4-BE49-F238E27FC236}">
                  <a16:creationId xmlns:a16="http://schemas.microsoft.com/office/drawing/2014/main" id="{B2DB3AF0-A8E2-4AD8-BC03-5E39812E93A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89000" y="0"/>
              <a:ext cx="3230563" cy="6843713"/>
            </a:xfrm>
            <a:custGeom>
              <a:avLst/>
              <a:gdLst>
                <a:gd name="T0" fmla="*/ 680 w 680"/>
                <a:gd name="T1" fmla="*/ 0 h 1440"/>
                <a:gd name="T2" fmla="*/ 337 w 680"/>
                <a:gd name="T3" fmla="*/ 1440 h 1440"/>
              </a:gdLst>
              <a:ahLst/>
              <a:cxnLst>
                <a:cxn ang="0">
                  <a:pos x="T0" y="T1"/>
                </a:cxn>
                <a:cxn ang="0">
                  <a:pos x="T2" y="T3"/>
                </a:cxn>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6" name="Freeform 17">
              <a:extLst>
                <a:ext uri="{FF2B5EF4-FFF2-40B4-BE49-F238E27FC236}">
                  <a16:creationId xmlns:a16="http://schemas.microsoft.com/office/drawing/2014/main" id="{01707A3A-4836-4996-9A37-0CF4F52DE79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79150" y="5694363"/>
              <a:ext cx="1187450" cy="1149350"/>
            </a:xfrm>
            <a:custGeom>
              <a:avLst/>
              <a:gdLst>
                <a:gd name="T0" fmla="*/ 0 w 250"/>
                <a:gd name="T1" fmla="*/ 242 h 242"/>
                <a:gd name="T2" fmla="*/ 250 w 250"/>
                <a:gd name="T3" fmla="*/ 0 h 242"/>
              </a:gdLst>
              <a:ahLst/>
              <a:cxnLst>
                <a:cxn ang="0">
                  <a:pos x="T0" y="T1"/>
                </a:cxn>
                <a:cxn ang="0">
                  <a:pos x="T2" y="T3"/>
                </a:cxn>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7" name="Freeform 18">
              <a:extLst>
                <a:ext uri="{FF2B5EF4-FFF2-40B4-BE49-F238E27FC236}">
                  <a16:creationId xmlns:a16="http://schemas.microsoft.com/office/drawing/2014/main" id="{60F6B4EF-3E40-41AC-BD1F-AD66EB5EC24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84188" y="0"/>
              <a:ext cx="3421063" cy="6843713"/>
            </a:xfrm>
            <a:custGeom>
              <a:avLst/>
              <a:gdLst>
                <a:gd name="T0" fmla="*/ 720 w 720"/>
                <a:gd name="T1" fmla="*/ 0 h 1440"/>
                <a:gd name="T2" fmla="*/ 362 w 720"/>
                <a:gd name="T3" fmla="*/ 1440 h 1440"/>
              </a:gdLst>
              <a:ahLst/>
              <a:cxnLst>
                <a:cxn ang="0">
                  <a:pos x="T0" y="T1"/>
                </a:cxn>
                <a:cxn ang="0">
                  <a:pos x="T2" y="T3"/>
                </a:cxn>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8" name="Freeform 19">
              <a:extLst>
                <a:ext uri="{FF2B5EF4-FFF2-40B4-BE49-F238E27FC236}">
                  <a16:creationId xmlns:a16="http://schemas.microsoft.com/office/drawing/2014/main" id="{27D19C6B-C259-43FC-BDDD-3CFE6F483E5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87125" y="6049963"/>
              <a:ext cx="879475" cy="793750"/>
            </a:xfrm>
            <a:custGeom>
              <a:avLst/>
              <a:gdLst>
                <a:gd name="T0" fmla="*/ 0 w 185"/>
                <a:gd name="T1" fmla="*/ 167 h 167"/>
                <a:gd name="T2" fmla="*/ 185 w 185"/>
                <a:gd name="T3" fmla="*/ 0 h 167"/>
              </a:gdLst>
              <a:ahLst/>
              <a:cxnLst>
                <a:cxn ang="0">
                  <a:pos x="T0" y="T1"/>
                </a:cxn>
                <a:cxn ang="0">
                  <a:pos x="T2" y="T3"/>
                </a:cxn>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9" name="Freeform 20">
              <a:extLst>
                <a:ext uri="{FF2B5EF4-FFF2-40B4-BE49-F238E27FC236}">
                  <a16:creationId xmlns:a16="http://schemas.microsoft.com/office/drawing/2014/main" id="{D04B38D3-0F28-4931-BA79-05772CA0111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98488" y="0"/>
              <a:ext cx="2717800" cy="6843713"/>
            </a:xfrm>
            <a:custGeom>
              <a:avLst/>
              <a:gdLst>
                <a:gd name="T0" fmla="*/ 572 w 572"/>
                <a:gd name="T1" fmla="*/ 0 h 1440"/>
                <a:gd name="T2" fmla="*/ 164 w 572"/>
                <a:gd name="T3" fmla="*/ 1440 h 1440"/>
              </a:gdLst>
              <a:ahLst/>
              <a:cxnLst>
                <a:cxn ang="0">
                  <a:pos x="T0" y="T1"/>
                </a:cxn>
                <a:cxn ang="0">
                  <a:pos x="T2" y="T3"/>
                </a:cxn>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42282D72-EC78-4271-ABAD-7D7EBEC548E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61938" y="0"/>
              <a:ext cx="2944813" cy="6843713"/>
            </a:xfrm>
            <a:custGeom>
              <a:avLst/>
              <a:gdLst>
                <a:gd name="T0" fmla="*/ 620 w 620"/>
                <a:gd name="T1" fmla="*/ 0 h 1440"/>
                <a:gd name="T2" fmla="*/ 186 w 620"/>
                <a:gd name="T3" fmla="*/ 1440 h 1440"/>
              </a:gdLst>
              <a:ahLst/>
              <a:cxnLst>
                <a:cxn ang="0">
                  <a:pos x="T0" y="T1"/>
                </a:cxn>
                <a:cxn ang="0">
                  <a:pos x="T2" y="T3"/>
                </a:cxn>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1" name="Freeform 22">
              <a:extLst>
                <a:ext uri="{FF2B5EF4-FFF2-40B4-BE49-F238E27FC236}">
                  <a16:creationId xmlns:a16="http://schemas.microsoft.com/office/drawing/2014/main" id="{16D5AC42-3E6D-433E-970E-E16BF5EEF03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17513" y="0"/>
              <a:ext cx="2403475" cy="6843713"/>
            </a:xfrm>
            <a:custGeom>
              <a:avLst/>
              <a:gdLst>
                <a:gd name="T0" fmla="*/ 506 w 506"/>
                <a:gd name="T1" fmla="*/ 0 h 1440"/>
                <a:gd name="T2" fmla="*/ 171 w 506"/>
                <a:gd name="T3" fmla="*/ 1440 h 1440"/>
              </a:gdLst>
              <a:ahLst/>
              <a:cxnLst>
                <a:cxn ang="0">
                  <a:pos x="T0" y="T1"/>
                </a:cxn>
                <a:cxn ang="0">
                  <a:pos x="T2" y="T3"/>
                </a:cxn>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2" name="Freeform 23">
              <a:extLst>
                <a:ext uri="{FF2B5EF4-FFF2-40B4-BE49-F238E27FC236}">
                  <a16:creationId xmlns:a16="http://schemas.microsoft.com/office/drawing/2014/main" id="{9C56A003-0DCE-4C03-8AB4-3FE044AED2A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9525"/>
              <a:ext cx="1771650" cy="3198813"/>
            </a:xfrm>
            <a:custGeom>
              <a:avLst/>
              <a:gdLst>
                <a:gd name="T0" fmla="*/ 373 w 373"/>
                <a:gd name="T1" fmla="*/ 0 h 673"/>
                <a:gd name="T2" fmla="*/ 0 w 373"/>
                <a:gd name="T3" fmla="*/ 673 h 673"/>
              </a:gdLst>
              <a:ahLst/>
              <a:cxnLst>
                <a:cxn ang="0">
                  <a:pos x="T0" y="T1"/>
                </a:cxn>
                <a:cxn ang="0">
                  <a:pos x="T2" y="T3"/>
                </a:cxn>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3" name="Freeform 24">
              <a:extLst>
                <a:ext uri="{FF2B5EF4-FFF2-40B4-BE49-F238E27FC236}">
                  <a16:creationId xmlns:a16="http://schemas.microsoft.com/office/drawing/2014/main" id="{0A72E737-876B-4F22-883A-22289559423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63" y="6016625"/>
              <a:ext cx="214313" cy="827088"/>
            </a:xfrm>
            <a:custGeom>
              <a:avLst/>
              <a:gdLst>
                <a:gd name="T0" fmla="*/ 0 w 45"/>
                <a:gd name="T1" fmla="*/ 0 h 174"/>
                <a:gd name="T2" fmla="*/ 45 w 45"/>
                <a:gd name="T3" fmla="*/ 174 h 174"/>
              </a:gdLst>
              <a:ahLst/>
              <a:cxnLst>
                <a:cxn ang="0">
                  <a:pos x="T0" y="T1"/>
                </a:cxn>
                <a:cxn ang="0">
                  <a:pos x="T2" y="T3"/>
                </a:cxn>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4" name="Freeform 25">
              <a:extLst>
                <a:ext uri="{FF2B5EF4-FFF2-40B4-BE49-F238E27FC236}">
                  <a16:creationId xmlns:a16="http://schemas.microsoft.com/office/drawing/2014/main" id="{6F6F4E86-1D78-4F95-9EC8-2FFE426D98E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0"/>
              <a:ext cx="1562100" cy="2228850"/>
            </a:xfrm>
            <a:custGeom>
              <a:avLst/>
              <a:gdLst>
                <a:gd name="T0" fmla="*/ 329 w 329"/>
                <a:gd name="T1" fmla="*/ 0 h 469"/>
                <a:gd name="T2" fmla="*/ 0 w 329"/>
                <a:gd name="T3" fmla="*/ 469 h 469"/>
              </a:gdLst>
              <a:ahLst/>
              <a:cxnLst>
                <a:cxn ang="0">
                  <a:pos x="T0" y="T1"/>
                </a:cxn>
                <a:cxn ang="0">
                  <a:pos x="T2" y="T3"/>
                </a:cxn>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pic>
        <p:nvPicPr>
          <p:cNvPr id="7" name="Picture 6">
            <a:extLst>
              <a:ext uri="{FF2B5EF4-FFF2-40B4-BE49-F238E27FC236}">
                <a16:creationId xmlns:a16="http://schemas.microsoft.com/office/drawing/2014/main" id="{25E13A42-E414-4779-AA1C-9E48553DDB6A}"/>
              </a:ext>
            </a:extLst>
          </p:cNvPr>
          <p:cNvPicPr>
            <a:picLocks noChangeAspect="1"/>
          </p:cNvPicPr>
          <p:nvPr/>
        </p:nvPicPr>
        <p:blipFill rotWithShape="1">
          <a:blip r:embed="rId2"/>
          <a:srcRect l="23002" r="19626"/>
          <a:stretch/>
        </p:blipFill>
        <p:spPr>
          <a:xfrm>
            <a:off x="20" y="-1"/>
            <a:ext cx="5246087" cy="6858000"/>
          </a:xfrm>
          <a:prstGeom prst="rect">
            <a:avLst/>
          </a:prstGeom>
          <a:ln w="9525">
            <a:solidFill>
              <a:schemeClr val="tx1">
                <a:alpha val="20000"/>
              </a:schemeClr>
            </a:solidFill>
          </a:ln>
        </p:spPr>
      </p:pic>
      <p:grpSp>
        <p:nvGrpSpPr>
          <p:cNvPr id="126" name="Group 125">
            <a:extLst>
              <a:ext uri="{FF2B5EF4-FFF2-40B4-BE49-F238E27FC236}">
                <a16:creationId xmlns:a16="http://schemas.microsoft.com/office/drawing/2014/main" id="{353F6B12-E7BD-41F1-AA63-FB53BA6A0E7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00144" y="1699589"/>
            <a:ext cx="3674476" cy="3470421"/>
            <a:chOff x="697883" y="1816768"/>
            <a:chExt cx="3674476" cy="3470421"/>
          </a:xfrm>
        </p:grpSpPr>
        <p:sp>
          <p:nvSpPr>
            <p:cNvPr id="127" name="Rectangle 126">
              <a:extLst>
                <a:ext uri="{FF2B5EF4-FFF2-40B4-BE49-F238E27FC236}">
                  <a16:creationId xmlns:a16="http://schemas.microsoft.com/office/drawing/2014/main" id="{B67C5394-59D5-44F6-91CE-0DC81F57C3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7883" y="1816768"/>
              <a:ext cx="3674476" cy="502920"/>
            </a:xfrm>
            <a:prstGeom prst="rect">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Isosceles Triangle 22">
              <a:extLst>
                <a:ext uri="{FF2B5EF4-FFF2-40B4-BE49-F238E27FC236}">
                  <a16:creationId xmlns:a16="http://schemas.microsoft.com/office/drawing/2014/main" id="{5E10BFBE-0C2E-4B78-8623-DC1430CF06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2380224" y="5014786"/>
              <a:ext cx="315988" cy="272403"/>
            </a:xfrm>
            <a:prstGeom prst="triangle">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Rectangle 128">
              <a:extLst>
                <a:ext uri="{FF2B5EF4-FFF2-40B4-BE49-F238E27FC236}">
                  <a16:creationId xmlns:a16="http://schemas.microsoft.com/office/drawing/2014/main" id="{0CCC5EA7-C814-47AE-873D-713C944AE5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04075" y="2392840"/>
              <a:ext cx="3668284" cy="2624327"/>
            </a:xfrm>
            <a:prstGeom prst="rect">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itle 3"/>
          <p:cNvSpPr>
            <a:spLocks noGrp="1"/>
          </p:cNvSpPr>
          <p:nvPr>
            <p:ph type="title"/>
          </p:nvPr>
        </p:nvSpPr>
        <p:spPr>
          <a:xfrm>
            <a:off x="888631" y="2358391"/>
            <a:ext cx="3498979" cy="2453676"/>
          </a:xfrm>
        </p:spPr>
        <p:txBody>
          <a:bodyPr vert="horz" lIns="228600" tIns="228600" rIns="228600" bIns="228600" rtlCol="0" anchor="ctr">
            <a:normAutofit/>
          </a:bodyPr>
          <a:lstStyle/>
          <a:p>
            <a:r>
              <a:rPr lang="en-US" sz="4000"/>
              <a:t>How the thesis affects organization</a:t>
            </a:r>
          </a:p>
        </p:txBody>
      </p:sp>
      <p:sp>
        <p:nvSpPr>
          <p:cNvPr id="5" name="Content Placeholder 4"/>
          <p:cNvSpPr>
            <a:spLocks noGrp="1"/>
          </p:cNvSpPr>
          <p:nvPr>
            <p:ph idx="1"/>
          </p:nvPr>
        </p:nvSpPr>
        <p:spPr>
          <a:xfrm>
            <a:off x="6079808" y="803186"/>
            <a:ext cx="5320512" cy="5248622"/>
          </a:xfrm>
        </p:spPr>
        <p:txBody>
          <a:bodyPr vert="horz" lIns="91440" tIns="45720" rIns="91440" bIns="45720" rtlCol="0" anchor="ctr">
            <a:normAutofit/>
          </a:bodyPr>
          <a:lstStyle/>
          <a:p>
            <a:pPr marL="0" indent="0">
              <a:lnSpc>
                <a:spcPct val="110000"/>
              </a:lnSpc>
              <a:buNone/>
            </a:pPr>
            <a:r>
              <a:rPr lang="en-US" sz="1600" dirty="0"/>
              <a:t>The better essay, focused on causes, effects, process, and on argument:</a:t>
            </a:r>
          </a:p>
          <a:p>
            <a:pPr marL="342900">
              <a:lnSpc>
                <a:spcPct val="110000"/>
              </a:lnSpc>
            </a:pPr>
            <a:r>
              <a:rPr lang="en-US" sz="1600" dirty="0"/>
              <a:t>The primary goal of a high school education is to make all students productive members of society [argument]</a:t>
            </a:r>
          </a:p>
          <a:p>
            <a:pPr marL="800100" lvl="1">
              <a:lnSpc>
                <a:spcPct val="110000"/>
              </a:lnSpc>
            </a:pPr>
            <a:r>
              <a:rPr lang="en-US" sz="1400" dirty="0"/>
              <a:t>As jobs become more competitive, more people need and seek higher education [premise]</a:t>
            </a:r>
          </a:p>
          <a:p>
            <a:pPr marL="800100" lvl="1">
              <a:lnSpc>
                <a:spcPct val="110000"/>
              </a:lnSpc>
            </a:pPr>
            <a:r>
              <a:rPr lang="en-US" sz="1400" dirty="0"/>
              <a:t>Budget cuts mean fewer teachers in schools, which reduces the quality of the classroom and instruction [effect]</a:t>
            </a:r>
          </a:p>
          <a:p>
            <a:pPr marL="800100" lvl="1">
              <a:lnSpc>
                <a:spcPct val="110000"/>
              </a:lnSpc>
            </a:pPr>
            <a:r>
              <a:rPr lang="en-US" sz="1400" dirty="0"/>
              <a:t>Teachers get burned out when classes are overcrowded [effect] </a:t>
            </a:r>
          </a:p>
          <a:p>
            <a:pPr marL="800100" lvl="1">
              <a:lnSpc>
                <a:spcPct val="110000"/>
              </a:lnSpc>
            </a:pPr>
            <a:r>
              <a:rPr lang="en-US" sz="1400" dirty="0"/>
              <a:t>In overcrowded classrooms, too many students slip through the cracks [causal chain]</a:t>
            </a:r>
          </a:p>
          <a:p>
            <a:pPr marL="342900">
              <a:lnSpc>
                <a:spcPct val="110000"/>
              </a:lnSpc>
            </a:pPr>
            <a:r>
              <a:rPr lang="en-US" sz="1600" dirty="0"/>
              <a:t>Conclusion suggesting what the result of solving the problems might mean for society</a:t>
            </a:r>
          </a:p>
        </p:txBody>
      </p:sp>
      <p:sp>
        <p:nvSpPr>
          <p:cNvPr id="3" name="TextBox 2">
            <a:extLst>
              <a:ext uri="{FF2B5EF4-FFF2-40B4-BE49-F238E27FC236}">
                <a16:creationId xmlns:a16="http://schemas.microsoft.com/office/drawing/2014/main" id="{D2ACEB38-D094-448A-90F3-FB56D9E54796}"/>
              </a:ext>
            </a:extLst>
          </p:cNvPr>
          <p:cNvSpPr txBox="1"/>
          <p:nvPr/>
        </p:nvSpPr>
        <p:spPr>
          <a:xfrm>
            <a:off x="5248175" y="6484255"/>
            <a:ext cx="3076483" cy="261610"/>
          </a:xfrm>
          <a:prstGeom prst="rect">
            <a:avLst/>
          </a:prstGeom>
          <a:noFill/>
        </p:spPr>
        <p:txBody>
          <a:bodyPr wrap="none" rtlCol="0">
            <a:spAutoFit/>
          </a:bodyPr>
          <a:lstStyle/>
          <a:p>
            <a:r>
              <a:rPr lang="en-US" sz="1100"/>
              <a:t>http://web.csulb.edu/~eguzik/fivepara.html</a:t>
            </a:r>
            <a:endParaRPr lang="en-US" sz="1100" dirty="0"/>
          </a:p>
        </p:txBody>
      </p:sp>
    </p:spTree>
    <p:extLst>
      <p:ext uri="{BB962C8B-B14F-4D97-AF65-F5344CB8AC3E}">
        <p14:creationId xmlns:p14="http://schemas.microsoft.com/office/powerpoint/2010/main" val="10422482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701EBDB-2F48-4DFD-8565-F9B8E63DCC32}"/>
              </a:ext>
            </a:extLst>
          </p:cNvPr>
          <p:cNvSpPr>
            <a:spLocks noGrp="1"/>
          </p:cNvSpPr>
          <p:nvPr>
            <p:ph type="title"/>
          </p:nvPr>
        </p:nvSpPr>
        <p:spPr>
          <a:xfrm>
            <a:off x="888631" y="2349925"/>
            <a:ext cx="3498979" cy="2456442"/>
          </a:xfrm>
        </p:spPr>
        <p:txBody>
          <a:bodyPr>
            <a:normAutofit/>
          </a:bodyPr>
          <a:lstStyle/>
          <a:p>
            <a:r>
              <a:rPr lang="en-US" dirty="0"/>
              <a:t>Genres and Structures</a:t>
            </a:r>
          </a:p>
        </p:txBody>
      </p:sp>
      <p:graphicFrame>
        <p:nvGraphicFramePr>
          <p:cNvPr id="8" name="Content Placeholder 5">
            <a:extLst>
              <a:ext uri="{FF2B5EF4-FFF2-40B4-BE49-F238E27FC236}">
                <a16:creationId xmlns:a16="http://schemas.microsoft.com/office/drawing/2014/main" id="{1F35FD15-86D9-4163-BDC1-E2984A8476FD}"/>
              </a:ext>
            </a:extLst>
          </p:cNvPr>
          <p:cNvGraphicFramePr>
            <a:graphicFrameLocks noGrp="1"/>
          </p:cNvGraphicFramePr>
          <p:nvPr>
            <p:ph idx="1"/>
            <p:extLst>
              <p:ext uri="{D42A27DB-BD31-4B8C-83A1-F6EECF244321}">
                <p14:modId xmlns:p14="http://schemas.microsoft.com/office/powerpoint/2010/main" val="1585463187"/>
              </p:ext>
            </p:extLst>
          </p:nvPr>
        </p:nvGraphicFramePr>
        <p:xfrm>
          <a:off x="5574890" y="803186"/>
          <a:ext cx="5821767" cy="528789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380718"/>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19892" y="266154"/>
            <a:ext cx="9861913" cy="6390519"/>
          </a:xfrm>
          <a:prstGeom prst="rect">
            <a:avLst/>
          </a:prstGeom>
        </p:spPr>
      </p:pic>
    </p:spTree>
    <p:extLst>
      <p:ext uri="{BB962C8B-B14F-4D97-AF65-F5344CB8AC3E}">
        <p14:creationId xmlns:p14="http://schemas.microsoft.com/office/powerpoint/2010/main" val="14823816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7B0DCC-978E-4969-8D99-1402522A8957}"/>
              </a:ext>
            </a:extLst>
          </p:cNvPr>
          <p:cNvSpPr>
            <a:spLocks noGrp="1"/>
          </p:cNvSpPr>
          <p:nvPr>
            <p:ph type="title"/>
          </p:nvPr>
        </p:nvSpPr>
        <p:spPr/>
        <p:txBody>
          <a:bodyPr/>
          <a:lstStyle/>
          <a:p>
            <a:r>
              <a:rPr lang="en-US" dirty="0"/>
              <a:t>Narrative Pattern</a:t>
            </a:r>
          </a:p>
        </p:txBody>
      </p:sp>
      <p:sp>
        <p:nvSpPr>
          <p:cNvPr id="3" name="Content Placeholder 2">
            <a:extLst>
              <a:ext uri="{FF2B5EF4-FFF2-40B4-BE49-F238E27FC236}">
                <a16:creationId xmlns:a16="http://schemas.microsoft.com/office/drawing/2014/main" id="{8D1F5E8E-0372-4396-82F0-A9D783DFA844}"/>
              </a:ext>
            </a:extLst>
          </p:cNvPr>
          <p:cNvSpPr>
            <a:spLocks noGrp="1"/>
          </p:cNvSpPr>
          <p:nvPr>
            <p:ph idx="1"/>
          </p:nvPr>
        </p:nvSpPr>
        <p:spPr/>
        <p:txBody>
          <a:bodyPr>
            <a:normAutofit fontScale="77500" lnSpcReduction="20000"/>
          </a:bodyPr>
          <a:lstStyle/>
          <a:p>
            <a:pPr algn="l"/>
            <a:r>
              <a:rPr lang="en-US" b="1" i="1" dirty="0">
                <a:solidFill>
                  <a:srgbClr val="2D3B45"/>
                </a:solidFill>
                <a:effectLst/>
                <a:latin typeface="Lato Extended"/>
              </a:rPr>
              <a:t>Objectives</a:t>
            </a:r>
            <a:r>
              <a:rPr lang="en-US" b="1" i="0" dirty="0">
                <a:solidFill>
                  <a:srgbClr val="2D3B45"/>
                </a:solidFill>
                <a:effectLst/>
                <a:latin typeface="Lato Extended"/>
              </a:rPr>
              <a:t>: </a:t>
            </a:r>
            <a:r>
              <a:rPr lang="en-US" b="0" i="0" dirty="0">
                <a:solidFill>
                  <a:srgbClr val="2D3B45"/>
                </a:solidFill>
                <a:effectLst/>
                <a:latin typeface="Lato Extended"/>
              </a:rPr>
              <a:t>To tell a first-person story involving real or imagined events, characters, and settings. The narrative usually carries some sort of message for the audience, usually sparking understanding, empathy, or including a moral lesson.</a:t>
            </a:r>
          </a:p>
          <a:p>
            <a:pPr algn="l"/>
            <a:r>
              <a:rPr lang="en-US" b="1" i="1" dirty="0">
                <a:solidFill>
                  <a:srgbClr val="2D3B45"/>
                </a:solidFill>
                <a:effectLst/>
                <a:latin typeface="Lato Extended"/>
              </a:rPr>
              <a:t>Rhetorical Considerations: </a:t>
            </a:r>
            <a:r>
              <a:rPr lang="en-US" b="0" i="0" dirty="0">
                <a:solidFill>
                  <a:srgbClr val="2D3B45"/>
                </a:solidFill>
                <a:effectLst/>
                <a:latin typeface="Lato Extended"/>
              </a:rPr>
              <a:t>Take your audience into consideration, and make sure you have a complete story to tell: a clear beginning and ending that make sense and wrap up loose ends. The audience should be able to read your narrative without knowing you or needing to ask questions to understand the story. You can avoid this by focusing on two story elements: the characters, and the conflicts they encounter. Setting and Dialogue should also be included in narratives. Usually, writers also call upon </a:t>
            </a:r>
            <a:r>
              <a:rPr lang="en-US" b="1" u="sng" dirty="0">
                <a:solidFill>
                  <a:srgbClr val="2D3B45"/>
                </a:solidFill>
                <a:latin typeface="Lato Extended"/>
                <a:hlinkClick r:id="rId2"/>
              </a:rPr>
              <a:t>the Descriptive pattern </a:t>
            </a:r>
            <a:r>
              <a:rPr lang="en-US" b="0" i="0" dirty="0">
                <a:solidFill>
                  <a:srgbClr val="2D3B45"/>
                </a:solidFill>
                <a:effectLst/>
                <a:latin typeface="Lato Extended"/>
              </a:rPr>
              <a:t>to enhance the narrative. </a:t>
            </a:r>
          </a:p>
          <a:p>
            <a:pPr algn="l"/>
            <a:r>
              <a:rPr lang="en-US" b="1" i="1" dirty="0">
                <a:solidFill>
                  <a:srgbClr val="2D3B45"/>
                </a:solidFill>
                <a:effectLst/>
                <a:latin typeface="Lato Extended"/>
              </a:rPr>
              <a:t>Organization: </a:t>
            </a:r>
            <a:r>
              <a:rPr lang="en-US" b="0" i="0" dirty="0">
                <a:solidFill>
                  <a:srgbClr val="2D3B45"/>
                </a:solidFill>
                <a:effectLst/>
                <a:latin typeface="Lato Extended"/>
              </a:rPr>
              <a:t>The introduction should contain relevant information about the characters, setting, and conflict. A narrative thesis should help clarify the larger life topic you're addressing, and what can be learned from the narrative about similar people or experiences. Each event or "scene" in the narrative is usually given its own paragraph, or you can choose to use body paragraphs to show transitions in place or time. Use transitions to clarify the chronological order of events. It's important, in the conclusion, to make sure it's obvious how and why your character(s) changed, as well as helping your readers understand the importance of your story to their own lives. </a:t>
            </a:r>
          </a:p>
        </p:txBody>
      </p:sp>
    </p:spTree>
    <p:extLst>
      <p:ext uri="{BB962C8B-B14F-4D97-AF65-F5344CB8AC3E}">
        <p14:creationId xmlns:p14="http://schemas.microsoft.com/office/powerpoint/2010/main" val="196232172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62704ED4-17AD-4155-82BF-349125232C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692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94030ADA-F758-4871-82A9-A900D3A1CF2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14" name="Freeform 5">
              <a:extLst>
                <a:ext uri="{FF2B5EF4-FFF2-40B4-BE49-F238E27FC236}">
                  <a16:creationId xmlns:a16="http://schemas.microsoft.com/office/drawing/2014/main" id="{C03A5D77-B569-4446-A13F-5F2B66B895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5" name="Freeform 6">
              <a:extLst>
                <a:ext uri="{FF2B5EF4-FFF2-40B4-BE49-F238E27FC236}">
                  <a16:creationId xmlns:a16="http://schemas.microsoft.com/office/drawing/2014/main" id="{1910AFDB-600F-419E-B8A2-C910C91CC1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6" name="Freeform 7">
              <a:extLst>
                <a:ext uri="{FF2B5EF4-FFF2-40B4-BE49-F238E27FC236}">
                  <a16:creationId xmlns:a16="http://schemas.microsoft.com/office/drawing/2014/main" id="{8BA9642D-E707-4E5C-AD56-5B4201F77F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1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7" name="Freeform 8">
              <a:extLst>
                <a:ext uri="{FF2B5EF4-FFF2-40B4-BE49-F238E27FC236}">
                  <a16:creationId xmlns:a16="http://schemas.microsoft.com/office/drawing/2014/main" id="{6BE43368-BE27-4B0F-996B-F8020ECC8F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 name="Freeform 9">
              <a:extLst>
                <a:ext uri="{FF2B5EF4-FFF2-40B4-BE49-F238E27FC236}">
                  <a16:creationId xmlns:a16="http://schemas.microsoft.com/office/drawing/2014/main" id="{1C2AFC90-DCD5-4CC4-B572-09469E8927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 name="Freeform 10">
              <a:extLst>
                <a:ext uri="{FF2B5EF4-FFF2-40B4-BE49-F238E27FC236}">
                  <a16:creationId xmlns:a16="http://schemas.microsoft.com/office/drawing/2014/main" id="{EEC73C1F-7C9B-41BF-A454-152B90AFF4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 name="Freeform 11">
              <a:extLst>
                <a:ext uri="{FF2B5EF4-FFF2-40B4-BE49-F238E27FC236}">
                  <a16:creationId xmlns:a16="http://schemas.microsoft.com/office/drawing/2014/main" id="{B9387A9D-115C-4CC5-9107-97827EFF87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 name="Freeform 12">
              <a:extLst>
                <a:ext uri="{FF2B5EF4-FFF2-40B4-BE49-F238E27FC236}">
                  <a16:creationId xmlns:a16="http://schemas.microsoft.com/office/drawing/2014/main" id="{69CF2257-1227-45F2-8310-EF03857E08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 name="Freeform 13">
              <a:extLst>
                <a:ext uri="{FF2B5EF4-FFF2-40B4-BE49-F238E27FC236}">
                  <a16:creationId xmlns:a16="http://schemas.microsoft.com/office/drawing/2014/main" id="{914D598B-12C8-4050-872B-AB3C4790AB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1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3" name="Freeform 14">
              <a:extLst>
                <a:ext uri="{FF2B5EF4-FFF2-40B4-BE49-F238E27FC236}">
                  <a16:creationId xmlns:a16="http://schemas.microsoft.com/office/drawing/2014/main" id="{43441426-0436-4C62-93CB-7B23121194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1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4" name="Freeform 15">
              <a:extLst>
                <a:ext uri="{FF2B5EF4-FFF2-40B4-BE49-F238E27FC236}">
                  <a16:creationId xmlns:a16="http://schemas.microsoft.com/office/drawing/2014/main" id="{8174AF5F-E0DA-457B-9C6D-B6793C36AF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1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5" name="Freeform 16">
              <a:extLst>
                <a:ext uri="{FF2B5EF4-FFF2-40B4-BE49-F238E27FC236}">
                  <a16:creationId xmlns:a16="http://schemas.microsoft.com/office/drawing/2014/main" id="{40D36E6D-6BFF-4FB5-9EEB-3A36B79562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1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6" name="Freeform 17">
              <a:extLst>
                <a:ext uri="{FF2B5EF4-FFF2-40B4-BE49-F238E27FC236}">
                  <a16:creationId xmlns:a16="http://schemas.microsoft.com/office/drawing/2014/main" id="{5159A95D-574D-4341-8A5B-5EB05EF2CB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7" name="Freeform 18">
              <a:extLst>
                <a:ext uri="{FF2B5EF4-FFF2-40B4-BE49-F238E27FC236}">
                  <a16:creationId xmlns:a16="http://schemas.microsoft.com/office/drawing/2014/main" id="{CC2519B6-9E4D-48AA-8E1D-413BEEEEE6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8" name="Freeform 19">
              <a:extLst>
                <a:ext uri="{FF2B5EF4-FFF2-40B4-BE49-F238E27FC236}">
                  <a16:creationId xmlns:a16="http://schemas.microsoft.com/office/drawing/2014/main" id="{91EFD00E-D9BB-4F8F-9652-1514A200A5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9" name="Freeform 20">
              <a:extLst>
                <a:ext uri="{FF2B5EF4-FFF2-40B4-BE49-F238E27FC236}">
                  <a16:creationId xmlns:a16="http://schemas.microsoft.com/office/drawing/2014/main" id="{78EDA1A4-47D4-4C8C-94C1-20520CA08E4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0" name="Freeform 21">
              <a:extLst>
                <a:ext uri="{FF2B5EF4-FFF2-40B4-BE49-F238E27FC236}">
                  <a16:creationId xmlns:a16="http://schemas.microsoft.com/office/drawing/2014/main" id="{EF948F9B-2B64-4D46-B645-564490CD55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1" name="Freeform 22">
              <a:extLst>
                <a:ext uri="{FF2B5EF4-FFF2-40B4-BE49-F238E27FC236}">
                  <a16:creationId xmlns:a16="http://schemas.microsoft.com/office/drawing/2014/main" id="{95BA89D9-B358-4064-A9B6-44592BB971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1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32" name="Freeform 23">
              <a:extLst>
                <a:ext uri="{FF2B5EF4-FFF2-40B4-BE49-F238E27FC236}">
                  <a16:creationId xmlns:a16="http://schemas.microsoft.com/office/drawing/2014/main" id="{B1D008F9-9A52-429E-9615-0BB796945B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sp>
        <p:nvSpPr>
          <p:cNvPr id="34" name="Rectangle 33">
            <a:extLst>
              <a:ext uri="{FF2B5EF4-FFF2-40B4-BE49-F238E27FC236}">
                <a16:creationId xmlns:a16="http://schemas.microsoft.com/office/drawing/2014/main" id="{E4BAAF5C-577F-43DB-8ACD-EDAB5A54E6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100000">
                <a:schemeClr val="tx2">
                  <a:alpha val="38000"/>
                </a:schemeClr>
              </a:gs>
              <a:gs pos="0">
                <a:schemeClr val="bg1">
                  <a:lumMod val="95000"/>
                  <a:alpha val="12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p:cNvSpPr>
            <a:spLocks noGrp="1"/>
          </p:cNvSpPr>
          <p:nvPr>
            <p:ph type="ctrTitle"/>
          </p:nvPr>
        </p:nvSpPr>
        <p:spPr>
          <a:xfrm>
            <a:off x="807721" y="760830"/>
            <a:ext cx="6884244" cy="5336340"/>
          </a:xfrm>
        </p:spPr>
        <p:txBody>
          <a:bodyPr anchor="ctr">
            <a:normAutofit/>
          </a:bodyPr>
          <a:lstStyle/>
          <a:p>
            <a:pPr algn="r"/>
            <a:r>
              <a:rPr lang="en-US" sz="8800" dirty="0">
                <a:solidFill>
                  <a:schemeClr val="tx1"/>
                </a:solidFill>
              </a:rPr>
              <a:t>Try on your own:</a:t>
            </a:r>
          </a:p>
        </p:txBody>
      </p:sp>
      <p:sp>
        <p:nvSpPr>
          <p:cNvPr id="6" name="Subtitle 5"/>
          <p:cNvSpPr>
            <a:spLocks noGrp="1"/>
          </p:cNvSpPr>
          <p:nvPr>
            <p:ph type="subTitle" idx="1"/>
          </p:nvPr>
        </p:nvSpPr>
        <p:spPr>
          <a:xfrm>
            <a:off x="8318688" y="760830"/>
            <a:ext cx="3572214" cy="5336340"/>
          </a:xfrm>
        </p:spPr>
        <p:txBody>
          <a:bodyPr anchor="ctr">
            <a:normAutofit/>
          </a:bodyPr>
          <a:lstStyle/>
          <a:p>
            <a:pPr algn="l">
              <a:lnSpc>
                <a:spcPct val="90000"/>
              </a:lnSpc>
            </a:pPr>
            <a:r>
              <a:rPr lang="en-US" sz="2400" dirty="0">
                <a:solidFill>
                  <a:schemeClr val="tx1"/>
                </a:solidFill>
              </a:rPr>
              <a:t>(Using the narrative experience you’ve chosen this week) identify one or a few ways you think sharing this experience has value for the reader. </a:t>
            </a:r>
          </a:p>
          <a:p>
            <a:pPr algn="l">
              <a:lnSpc>
                <a:spcPct val="90000"/>
              </a:lnSpc>
            </a:pPr>
            <a:endParaRPr lang="en-US" sz="2400" dirty="0">
              <a:solidFill>
                <a:schemeClr val="tx1"/>
              </a:solidFill>
            </a:endParaRPr>
          </a:p>
          <a:p>
            <a:pPr algn="l">
              <a:lnSpc>
                <a:spcPct val="90000"/>
              </a:lnSpc>
            </a:pPr>
            <a:r>
              <a:rPr lang="en-US" sz="2400" dirty="0">
                <a:solidFill>
                  <a:schemeClr val="tx1"/>
                </a:solidFill>
              </a:rPr>
              <a:t>Phrase that statement in a single, declarative sentence.</a:t>
            </a:r>
          </a:p>
        </p:txBody>
      </p:sp>
      <p:sp>
        <p:nvSpPr>
          <p:cNvPr id="36" name="Isosceles Triangle 35">
            <a:extLst>
              <a:ext uri="{FF2B5EF4-FFF2-40B4-BE49-F238E27FC236}">
                <a16:creationId xmlns:a16="http://schemas.microsoft.com/office/drawing/2014/main" id="{78B6E08A-861F-4A1A-BCF0-69429C5A28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025316" y="3342776"/>
            <a:ext cx="200040" cy="172448"/>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Tree>
    <p:extLst>
      <p:ext uri="{BB962C8B-B14F-4D97-AF65-F5344CB8AC3E}">
        <p14:creationId xmlns:p14="http://schemas.microsoft.com/office/powerpoint/2010/main" val="387807694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EFAF5D36-7988-4310-8B2D-E5F09D9BED5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11" name="Freeform 5">
              <a:extLst>
                <a:ext uri="{FF2B5EF4-FFF2-40B4-BE49-F238E27FC236}">
                  <a16:creationId xmlns:a16="http://schemas.microsoft.com/office/drawing/2014/main" id="{F953B1DA-E7D8-48BB-8D67-425C7F7E06D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 name="Freeform 6">
              <a:extLst>
                <a:ext uri="{FF2B5EF4-FFF2-40B4-BE49-F238E27FC236}">
                  <a16:creationId xmlns:a16="http://schemas.microsoft.com/office/drawing/2014/main" id="{319C148B-5C23-49B7-A373-AC1B7510B3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 name="Freeform 7">
              <a:extLst>
                <a:ext uri="{FF2B5EF4-FFF2-40B4-BE49-F238E27FC236}">
                  <a16:creationId xmlns:a16="http://schemas.microsoft.com/office/drawing/2014/main" id="{10B3CBEC-E6ED-4132-A94F-47AB0B93A6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4" name="Freeform 8">
              <a:extLst>
                <a:ext uri="{FF2B5EF4-FFF2-40B4-BE49-F238E27FC236}">
                  <a16:creationId xmlns:a16="http://schemas.microsoft.com/office/drawing/2014/main" id="{6607A26B-7FD4-4FE9-BCFA-2D1303693C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5" name="Freeform 9">
              <a:extLst>
                <a:ext uri="{FF2B5EF4-FFF2-40B4-BE49-F238E27FC236}">
                  <a16:creationId xmlns:a16="http://schemas.microsoft.com/office/drawing/2014/main" id="{C00169AA-D2E0-467C-9CAE-BBF421EA30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6" name="Freeform 10">
              <a:extLst>
                <a:ext uri="{FF2B5EF4-FFF2-40B4-BE49-F238E27FC236}">
                  <a16:creationId xmlns:a16="http://schemas.microsoft.com/office/drawing/2014/main" id="{24C43ADE-E7DB-48BC-B5F6-0C48D7AE41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7" name="Freeform 11">
              <a:extLst>
                <a:ext uri="{FF2B5EF4-FFF2-40B4-BE49-F238E27FC236}">
                  <a16:creationId xmlns:a16="http://schemas.microsoft.com/office/drawing/2014/main" id="{F9B6CF03-8C6F-4A69-B803-56DF556167A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 name="Freeform 12">
              <a:extLst>
                <a:ext uri="{FF2B5EF4-FFF2-40B4-BE49-F238E27FC236}">
                  <a16:creationId xmlns:a16="http://schemas.microsoft.com/office/drawing/2014/main" id="{0A6864AE-A239-4CD6-9D34-6CF7188F1B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 name="Freeform 13">
              <a:extLst>
                <a:ext uri="{FF2B5EF4-FFF2-40B4-BE49-F238E27FC236}">
                  <a16:creationId xmlns:a16="http://schemas.microsoft.com/office/drawing/2014/main" id="{B71C308D-6936-4397-A8AF-6D19C6EC07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0" name="Freeform 14">
              <a:extLst>
                <a:ext uri="{FF2B5EF4-FFF2-40B4-BE49-F238E27FC236}">
                  <a16:creationId xmlns:a16="http://schemas.microsoft.com/office/drawing/2014/main" id="{FBD50843-2012-4AE6-91C9-537612E738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1" name="Freeform 15">
              <a:extLst>
                <a:ext uri="{FF2B5EF4-FFF2-40B4-BE49-F238E27FC236}">
                  <a16:creationId xmlns:a16="http://schemas.microsoft.com/office/drawing/2014/main" id="{A676FD4C-815C-452E-8046-28FEA73824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2" name="Freeform 16">
              <a:extLst>
                <a:ext uri="{FF2B5EF4-FFF2-40B4-BE49-F238E27FC236}">
                  <a16:creationId xmlns:a16="http://schemas.microsoft.com/office/drawing/2014/main" id="{66D402BD-5FE7-427A-8AE9-02D604B4C2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3" name="Freeform 17">
              <a:extLst>
                <a:ext uri="{FF2B5EF4-FFF2-40B4-BE49-F238E27FC236}">
                  <a16:creationId xmlns:a16="http://schemas.microsoft.com/office/drawing/2014/main" id="{AA120BAC-3891-4E44-8E77-F37600AC72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18">
              <a:extLst>
                <a:ext uri="{FF2B5EF4-FFF2-40B4-BE49-F238E27FC236}">
                  <a16:creationId xmlns:a16="http://schemas.microsoft.com/office/drawing/2014/main" id="{DCD27D48-C30F-4CF5-8C39-64561E5AC8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19">
              <a:extLst>
                <a:ext uri="{FF2B5EF4-FFF2-40B4-BE49-F238E27FC236}">
                  <a16:creationId xmlns:a16="http://schemas.microsoft.com/office/drawing/2014/main" id="{BFB24C59-0439-4A08-B2D7-11CBD9E230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20">
              <a:extLst>
                <a:ext uri="{FF2B5EF4-FFF2-40B4-BE49-F238E27FC236}">
                  <a16:creationId xmlns:a16="http://schemas.microsoft.com/office/drawing/2014/main" id="{55E56104-C1D3-474D-8F49-E664100003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7" name="Freeform 21">
              <a:extLst>
                <a:ext uri="{FF2B5EF4-FFF2-40B4-BE49-F238E27FC236}">
                  <a16:creationId xmlns:a16="http://schemas.microsoft.com/office/drawing/2014/main" id="{17D49068-5D60-449A-95AE-939E83EB96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8" name="Freeform 22">
              <a:extLst>
                <a:ext uri="{FF2B5EF4-FFF2-40B4-BE49-F238E27FC236}">
                  <a16:creationId xmlns:a16="http://schemas.microsoft.com/office/drawing/2014/main" id="{4D4CF5CD-E36E-43E6-8712-A4880FFEA1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9" name="Freeform 23">
              <a:extLst>
                <a:ext uri="{FF2B5EF4-FFF2-40B4-BE49-F238E27FC236}">
                  <a16:creationId xmlns:a16="http://schemas.microsoft.com/office/drawing/2014/main" id="{56A4EB06-C425-440E-BFF0-2D0E82E70D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31" name="Group 30">
            <a:extLst>
              <a:ext uri="{FF2B5EF4-FFF2-40B4-BE49-F238E27FC236}">
                <a16:creationId xmlns:a16="http://schemas.microsoft.com/office/drawing/2014/main" id="{AF2E2BED-E728-4BDF-A0D9-965E2E6CE3C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669293" y="1186483"/>
            <a:ext cx="8848345" cy="4477933"/>
            <a:chOff x="1669293" y="1186483"/>
            <a:chExt cx="8848345" cy="4477933"/>
          </a:xfrm>
        </p:grpSpPr>
        <p:sp>
          <p:nvSpPr>
            <p:cNvPr id="32" name="Rectangle 31">
              <a:extLst>
                <a:ext uri="{FF2B5EF4-FFF2-40B4-BE49-F238E27FC236}">
                  <a16:creationId xmlns:a16="http://schemas.microsoft.com/office/drawing/2014/main" id="{4D555CD5-B818-433B-91B0-050C20215E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74042" y="1186483"/>
              <a:ext cx="8843596"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3" name="Isosceles Triangle 32">
              <a:extLst>
                <a:ext uri="{FF2B5EF4-FFF2-40B4-BE49-F238E27FC236}">
                  <a16:creationId xmlns:a16="http://schemas.microsoft.com/office/drawing/2014/main" id="{942D9584-E3E3-42F2-A08D-053C795536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4" name="Rectangle 33">
              <a:extLst>
                <a:ext uri="{FF2B5EF4-FFF2-40B4-BE49-F238E27FC236}">
                  <a16:creationId xmlns:a16="http://schemas.microsoft.com/office/drawing/2014/main" id="{82A66E12-53B9-47C5-AA58-6A50081950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69293" y="1991156"/>
              <a:ext cx="8845667"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useBgFill="1">
        <p:nvSpPr>
          <p:cNvPr id="36" name="Rectangle 35">
            <a:extLst>
              <a:ext uri="{FF2B5EF4-FFF2-40B4-BE49-F238E27FC236}">
                <a16:creationId xmlns:a16="http://schemas.microsoft.com/office/drawing/2014/main" id="{16D77659-9698-419A-ACF5-1E5AC65361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36707270-7F99-49E7-9A0D-163372443D8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39" name="Freeform 5">
              <a:extLst>
                <a:ext uri="{FF2B5EF4-FFF2-40B4-BE49-F238E27FC236}">
                  <a16:creationId xmlns:a16="http://schemas.microsoft.com/office/drawing/2014/main" id="{111294BD-48EE-40D8-A6DA-65E59DE386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29674" y="1298404"/>
              <a:ext cx="9702800" cy="5573512"/>
            </a:xfrm>
            <a:custGeom>
              <a:avLst/>
              <a:gdLst>
                <a:gd name="T0" fmla="*/ 1752 w 2038"/>
                <a:gd name="T1" fmla="*/ 1169 h 1169"/>
                <a:gd name="T2" fmla="*/ 1487 w 2038"/>
                <a:gd name="T3" fmla="*/ 334 h 1169"/>
                <a:gd name="T4" fmla="*/ 860 w 2038"/>
                <a:gd name="T5" fmla="*/ 22 h 1169"/>
                <a:gd name="T6" fmla="*/ 199 w 2038"/>
                <a:gd name="T7" fmla="*/ 318 h 1169"/>
                <a:gd name="T8" fmla="*/ 399 w 2038"/>
                <a:gd name="T9" fmla="*/ 1165 h 1169"/>
              </a:gdLst>
              <a:ahLst/>
              <a:cxnLst>
                <a:cxn ang="0">
                  <a:pos x="T0" y="T1"/>
                </a:cxn>
                <a:cxn ang="0">
                  <a:pos x="T2" y="T3"/>
                </a:cxn>
                <a:cxn ang="0">
                  <a:pos x="T4" y="T5"/>
                </a:cxn>
                <a:cxn ang="0">
                  <a:pos x="T6" y="T7"/>
                </a:cxn>
                <a:cxn ang="0">
                  <a:pos x="T8" y="T9"/>
                </a:cxn>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 name="Freeform 6">
              <a:extLst>
                <a:ext uri="{FF2B5EF4-FFF2-40B4-BE49-F238E27FC236}">
                  <a16:creationId xmlns:a16="http://schemas.microsoft.com/office/drawing/2014/main" id="{AC3864A1-AE73-421C-B2EC-6FFB885AC93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70451" y="2018236"/>
              <a:ext cx="7373938" cy="4848892"/>
            </a:xfrm>
            <a:custGeom>
              <a:avLst/>
              <a:gdLst>
                <a:gd name="T0" fmla="*/ 1025 w 1549"/>
                <a:gd name="T1" fmla="*/ 1016 h 1017"/>
                <a:gd name="T2" fmla="*/ 1443 w 1549"/>
                <a:gd name="T3" fmla="*/ 592 h 1017"/>
                <a:gd name="T4" fmla="*/ 782 w 1549"/>
                <a:gd name="T5" fmla="*/ 53 h 1017"/>
                <a:gd name="T6" fmla="*/ 150 w 1549"/>
                <a:gd name="T7" fmla="*/ 329 h 1017"/>
                <a:gd name="T8" fmla="*/ 477 w 1549"/>
                <a:gd name="T9" fmla="*/ 1017 h 1017"/>
              </a:gdLst>
              <a:ahLst/>
              <a:cxnLst>
                <a:cxn ang="0">
                  <a:pos x="T0" y="T1"/>
                </a:cxn>
                <a:cxn ang="0">
                  <a:pos x="T2" y="T3"/>
                </a:cxn>
                <a:cxn ang="0">
                  <a:pos x="T4" y="T5"/>
                </a:cxn>
                <a:cxn ang="0">
                  <a:pos x="T6" y="T7"/>
                </a:cxn>
                <a:cxn ang="0">
                  <a:pos x="T8" y="T9"/>
                </a:cxn>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 name="Freeform 7">
              <a:extLst>
                <a:ext uri="{FF2B5EF4-FFF2-40B4-BE49-F238E27FC236}">
                  <a16:creationId xmlns:a16="http://schemas.microsoft.com/office/drawing/2014/main" id="{2A35337D-1ABF-4B84-AB16-664EB8EB78B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51351" y="1788400"/>
              <a:ext cx="8035925" cy="5083516"/>
            </a:xfrm>
            <a:custGeom>
              <a:avLst/>
              <a:gdLst>
                <a:gd name="T0" fmla="*/ 1302 w 1688"/>
                <a:gd name="T1" fmla="*/ 1066 h 1066"/>
                <a:gd name="T2" fmla="*/ 1613 w 1688"/>
                <a:gd name="T3" fmla="*/ 850 h 1066"/>
                <a:gd name="T4" fmla="*/ 1517 w 1688"/>
                <a:gd name="T5" fmla="*/ 471 h 1066"/>
                <a:gd name="T6" fmla="*/ 798 w 1688"/>
                <a:gd name="T7" fmla="*/ 28 h 1066"/>
                <a:gd name="T8" fmla="*/ 181 w 1688"/>
                <a:gd name="T9" fmla="*/ 333 h 1066"/>
                <a:gd name="T10" fmla="*/ 420 w 1688"/>
                <a:gd name="T11" fmla="*/ 1066 h 1066"/>
              </a:gdLst>
              <a:ahLst/>
              <a:cxnLst>
                <a:cxn ang="0">
                  <a:pos x="T0" y="T1"/>
                </a:cxn>
                <a:cxn ang="0">
                  <a:pos x="T2" y="T3"/>
                </a:cxn>
                <a:cxn ang="0">
                  <a:pos x="T4" y="T5"/>
                </a:cxn>
                <a:cxn ang="0">
                  <a:pos x="T6" y="T7"/>
                </a:cxn>
                <a:cxn ang="0">
                  <a:pos x="T8" y="T9"/>
                </a:cxn>
                <a:cxn ang="0">
                  <a:pos x="T10" y="T11"/>
                </a:cxn>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 name="Freeform 8">
              <a:extLst>
                <a:ext uri="{FF2B5EF4-FFF2-40B4-BE49-F238E27FC236}">
                  <a16:creationId xmlns:a16="http://schemas.microsoft.com/office/drawing/2014/main" id="{DC9E3582-4826-4508-AD50-281B98C101B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49842"/>
              <a:ext cx="10334625" cy="6322075"/>
            </a:xfrm>
            <a:custGeom>
              <a:avLst/>
              <a:gdLst>
                <a:gd name="T0" fmla="*/ 1873 w 2171"/>
                <a:gd name="T1" fmla="*/ 1326 h 1326"/>
                <a:gd name="T2" fmla="*/ 1609 w 2171"/>
                <a:gd name="T3" fmla="*/ 473 h 1326"/>
                <a:gd name="T4" fmla="*/ 880 w 2171"/>
                <a:gd name="T5" fmla="*/ 63 h 1326"/>
                <a:gd name="T6" fmla="*/ 0 w 2171"/>
                <a:gd name="T7" fmla="*/ 423 h 1326"/>
              </a:gdLst>
              <a:ahLst/>
              <a:cxnLst>
                <a:cxn ang="0">
                  <a:pos x="T0" y="T1"/>
                </a:cxn>
                <a:cxn ang="0">
                  <a:pos x="T2" y="T3"/>
                </a:cxn>
                <a:cxn ang="0">
                  <a:pos x="T4" y="T5"/>
                </a:cxn>
                <a:cxn ang="0">
                  <a:pos x="T6" y="T7"/>
                </a:cxn>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 name="Freeform 9">
              <a:extLst>
                <a:ext uri="{FF2B5EF4-FFF2-40B4-BE49-F238E27FC236}">
                  <a16:creationId xmlns:a16="http://schemas.microsoft.com/office/drawing/2014/main" id="{2B0C3E26-42CD-4DE0-B3C4-94381B4E2DA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701" y="6186246"/>
              <a:ext cx="504825" cy="681527"/>
            </a:xfrm>
            <a:custGeom>
              <a:avLst/>
              <a:gdLst>
                <a:gd name="T0" fmla="*/ 0 w 106"/>
                <a:gd name="T1" fmla="*/ 0 h 143"/>
                <a:gd name="T2" fmla="*/ 106 w 106"/>
                <a:gd name="T3" fmla="*/ 143 h 143"/>
              </a:gdLst>
              <a:ahLst/>
              <a:cxnLst>
                <a:cxn ang="0">
                  <a:pos x="T0" y="T1"/>
                </a:cxn>
                <a:cxn ang="0">
                  <a:pos x="T2" y="T3"/>
                </a:cxn>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 name="Freeform 10">
              <a:extLst>
                <a:ext uri="{FF2B5EF4-FFF2-40B4-BE49-F238E27FC236}">
                  <a16:creationId xmlns:a16="http://schemas.microsoft.com/office/drawing/2014/main" id="{7E743A97-B3F8-41E0-A370-7DF59130788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1881"/>
              <a:ext cx="11091863" cy="6923796"/>
            </a:xfrm>
            <a:custGeom>
              <a:avLst/>
              <a:gdLst>
                <a:gd name="T0" fmla="*/ 2046 w 2330"/>
                <a:gd name="T1" fmla="*/ 1452 h 1452"/>
                <a:gd name="T2" fmla="*/ 1813 w 2330"/>
                <a:gd name="T3" fmla="*/ 601 h 1452"/>
                <a:gd name="T4" fmla="*/ 956 w 2330"/>
                <a:gd name="T5" fmla="*/ 97 h 1452"/>
                <a:gd name="T6" fmla="*/ 0 w 2330"/>
                <a:gd name="T7" fmla="*/ 366 h 1452"/>
              </a:gdLst>
              <a:ahLst/>
              <a:cxnLst>
                <a:cxn ang="0">
                  <a:pos x="T0" y="T1"/>
                </a:cxn>
                <a:cxn ang="0">
                  <a:pos x="T2" y="T3"/>
                </a:cxn>
                <a:cxn ang="0">
                  <a:pos x="T4" y="T5"/>
                </a:cxn>
                <a:cxn ang="0">
                  <a:pos x="T6" y="T7"/>
                </a:cxn>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5" name="Freeform 11">
              <a:extLst>
                <a:ext uri="{FF2B5EF4-FFF2-40B4-BE49-F238E27FC236}">
                  <a16:creationId xmlns:a16="http://schemas.microsoft.com/office/drawing/2014/main" id="{78854814-E8CE-46BC-80C2-29F88EA7312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426601" y="5579"/>
              <a:ext cx="5788025" cy="6847184"/>
            </a:xfrm>
            <a:custGeom>
              <a:avLst/>
              <a:gdLst>
                <a:gd name="T0" fmla="*/ 1094 w 1216"/>
                <a:gd name="T1" fmla="*/ 1436 h 1436"/>
                <a:gd name="T2" fmla="*/ 709 w 1216"/>
                <a:gd name="T3" fmla="*/ 551 h 1436"/>
                <a:gd name="T4" fmla="*/ 0 w 1216"/>
                <a:gd name="T5" fmla="*/ 0 h 1436"/>
              </a:gdLst>
              <a:ahLst/>
              <a:cxnLst>
                <a:cxn ang="0">
                  <a:pos x="T0" y="T1"/>
                </a:cxn>
                <a:cxn ang="0">
                  <a:pos x="T2" y="T3"/>
                </a:cxn>
                <a:cxn ang="0">
                  <a:pos x="T4" y="T5"/>
                </a:cxn>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6" name="Freeform 12">
              <a:extLst>
                <a:ext uri="{FF2B5EF4-FFF2-40B4-BE49-F238E27FC236}">
                  <a16:creationId xmlns:a16="http://schemas.microsoft.com/office/drawing/2014/main" id="{90704826-A788-44F9-BF1E-3ABA653B1CC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579"/>
              <a:ext cx="1057275" cy="614491"/>
            </a:xfrm>
            <a:custGeom>
              <a:avLst/>
              <a:gdLst>
                <a:gd name="T0" fmla="*/ 222 w 222"/>
                <a:gd name="T1" fmla="*/ 0 h 129"/>
                <a:gd name="T2" fmla="*/ 0 w 222"/>
                <a:gd name="T3" fmla="*/ 129 h 129"/>
              </a:gdLst>
              <a:ahLst/>
              <a:cxnLst>
                <a:cxn ang="0">
                  <a:pos x="T0" y="T1"/>
                </a:cxn>
                <a:cxn ang="0">
                  <a:pos x="T2" y="T3"/>
                </a:cxn>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7" name="Freeform 13">
              <a:extLst>
                <a:ext uri="{FF2B5EF4-FFF2-40B4-BE49-F238E27FC236}">
                  <a16:creationId xmlns:a16="http://schemas.microsoft.com/office/drawing/2014/main" id="{377CD025-F779-43A0-9179-7B96B69DFC8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21889" y="5579"/>
              <a:ext cx="5588000" cy="6866337"/>
            </a:xfrm>
            <a:custGeom>
              <a:avLst/>
              <a:gdLst>
                <a:gd name="T0" fmla="*/ 1067 w 1174"/>
                <a:gd name="T1" fmla="*/ 1440 h 1440"/>
                <a:gd name="T2" fmla="*/ 698 w 1174"/>
                <a:gd name="T3" fmla="*/ 577 h 1440"/>
                <a:gd name="T4" fmla="*/ 0 w 1174"/>
                <a:gd name="T5" fmla="*/ 0 h 1440"/>
              </a:gdLst>
              <a:ahLst/>
              <a:cxnLst>
                <a:cxn ang="0">
                  <a:pos x="T0" y="T1"/>
                </a:cxn>
                <a:cxn ang="0">
                  <a:pos x="T2" y="T3"/>
                </a:cxn>
                <a:cxn ang="0">
                  <a:pos x="T4" y="T5"/>
                </a:cxn>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8" name="Freeform 14">
              <a:extLst>
                <a:ext uri="{FF2B5EF4-FFF2-40B4-BE49-F238E27FC236}">
                  <a16:creationId xmlns:a16="http://schemas.microsoft.com/office/drawing/2014/main" id="{C854CD22-88F5-4ED4-B0C7-7DB64540150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701" y="790"/>
              <a:ext cx="595313" cy="352734"/>
            </a:xfrm>
            <a:custGeom>
              <a:avLst/>
              <a:gdLst>
                <a:gd name="T0" fmla="*/ 125 w 125"/>
                <a:gd name="T1" fmla="*/ 0 h 74"/>
                <a:gd name="T2" fmla="*/ 0 w 125"/>
                <a:gd name="T3" fmla="*/ 74 h 74"/>
              </a:gdLst>
              <a:ahLst/>
              <a:cxnLst>
                <a:cxn ang="0">
                  <a:pos x="T0" y="T1"/>
                </a:cxn>
                <a:cxn ang="0">
                  <a:pos x="T2" y="T3"/>
                </a:cxn>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9" name="Freeform 15">
              <a:extLst>
                <a:ext uri="{FF2B5EF4-FFF2-40B4-BE49-F238E27FC236}">
                  <a16:creationId xmlns:a16="http://schemas.microsoft.com/office/drawing/2014/main" id="{4ACF8F2A-C88B-46AD-8BF0-A84757304F4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012389" y="5579"/>
              <a:ext cx="5497513" cy="6866337"/>
            </a:xfrm>
            <a:custGeom>
              <a:avLst/>
              <a:gdLst>
                <a:gd name="T0" fmla="*/ 1056 w 1155"/>
                <a:gd name="T1" fmla="*/ 1440 h 1440"/>
                <a:gd name="T2" fmla="*/ 686 w 1155"/>
                <a:gd name="T3" fmla="*/ 580 h 1440"/>
                <a:gd name="T4" fmla="*/ 0 w 1155"/>
                <a:gd name="T5" fmla="*/ 0 h 1440"/>
              </a:gdLst>
              <a:ahLst/>
              <a:cxnLst>
                <a:cxn ang="0">
                  <a:pos x="T0" y="T1"/>
                </a:cxn>
                <a:cxn ang="0">
                  <a:pos x="T2" y="T3"/>
                </a:cxn>
                <a:cxn ang="0">
                  <a:pos x="T4" y="T5"/>
                </a:cxn>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 name="Freeform 16">
              <a:extLst>
                <a:ext uri="{FF2B5EF4-FFF2-40B4-BE49-F238E27FC236}">
                  <a16:creationId xmlns:a16="http://schemas.microsoft.com/office/drawing/2014/main" id="{8B569164-6E36-4A4F-93CF-C852B2C211A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579"/>
              <a:ext cx="357188" cy="213875"/>
            </a:xfrm>
            <a:custGeom>
              <a:avLst/>
              <a:gdLst>
                <a:gd name="T0" fmla="*/ 75 w 75"/>
                <a:gd name="T1" fmla="*/ 0 h 45"/>
                <a:gd name="T2" fmla="*/ 0 w 75"/>
                <a:gd name="T3" fmla="*/ 45 h 45"/>
              </a:gdLst>
              <a:ahLst/>
              <a:cxnLst>
                <a:cxn ang="0">
                  <a:pos x="T0" y="T1"/>
                </a:cxn>
                <a:cxn ang="0">
                  <a:pos x="T2" y="T3"/>
                </a:cxn>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 name="Freeform 17">
              <a:extLst>
                <a:ext uri="{FF2B5EF4-FFF2-40B4-BE49-F238E27FC236}">
                  <a16:creationId xmlns:a16="http://schemas.microsoft.com/office/drawing/2014/main" id="{B19E609B-527F-4898-AF65-FCC311A8561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210826" y="790"/>
              <a:ext cx="5522913" cy="6871126"/>
            </a:xfrm>
            <a:custGeom>
              <a:avLst/>
              <a:gdLst>
                <a:gd name="T0" fmla="*/ 1053 w 1160"/>
                <a:gd name="T1" fmla="*/ 1441 h 1441"/>
                <a:gd name="T2" fmla="*/ 705 w 1160"/>
                <a:gd name="T3" fmla="*/ 599 h 1441"/>
                <a:gd name="T4" fmla="*/ 0 w 1160"/>
                <a:gd name="T5" fmla="*/ 0 h 1441"/>
              </a:gdLst>
              <a:ahLst/>
              <a:cxnLst>
                <a:cxn ang="0">
                  <a:pos x="T0" y="T1"/>
                </a:cxn>
                <a:cxn ang="0">
                  <a:pos x="T2" y="T3"/>
                </a:cxn>
                <a:cxn ang="0">
                  <a:pos x="T4" y="T5"/>
                </a:cxn>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 name="Freeform 18">
              <a:extLst>
                <a:ext uri="{FF2B5EF4-FFF2-40B4-BE49-F238E27FC236}">
                  <a16:creationId xmlns:a16="http://schemas.microsoft.com/office/drawing/2014/main" id="{B17F6462-AAE0-47DA-944B-A4E420FE76D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63239" y="5579"/>
              <a:ext cx="5413375" cy="6866337"/>
            </a:xfrm>
            <a:custGeom>
              <a:avLst/>
              <a:gdLst>
                <a:gd name="T0" fmla="*/ 1040 w 1137"/>
                <a:gd name="T1" fmla="*/ 1440 h 1440"/>
                <a:gd name="T2" fmla="*/ 698 w 1137"/>
                <a:gd name="T3" fmla="*/ 611 h 1440"/>
                <a:gd name="T4" fmla="*/ 0 w 1137"/>
                <a:gd name="T5" fmla="*/ 0 h 1440"/>
              </a:gdLst>
              <a:ahLst/>
              <a:cxnLst>
                <a:cxn ang="0">
                  <a:pos x="T0" y="T1"/>
                </a:cxn>
                <a:cxn ang="0">
                  <a:pos x="T2" y="T3"/>
                </a:cxn>
                <a:cxn ang="0">
                  <a:pos x="T4" y="T5"/>
                </a:cxn>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3" name="Freeform 19">
              <a:extLst>
                <a:ext uri="{FF2B5EF4-FFF2-40B4-BE49-F238E27FC236}">
                  <a16:creationId xmlns:a16="http://schemas.microsoft.com/office/drawing/2014/main" id="{402B9DEC-138A-4EEF-825B-72E268844ED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877576" y="5579"/>
              <a:ext cx="5037138" cy="6861550"/>
            </a:xfrm>
            <a:custGeom>
              <a:avLst/>
              <a:gdLst>
                <a:gd name="T0" fmla="*/ 1011 w 1058"/>
                <a:gd name="T1" fmla="*/ 1439 h 1439"/>
                <a:gd name="T2" fmla="*/ 648 w 1058"/>
                <a:gd name="T3" fmla="*/ 617 h 1439"/>
                <a:gd name="T4" fmla="*/ 0 w 1058"/>
                <a:gd name="T5" fmla="*/ 0 h 1439"/>
              </a:gdLst>
              <a:ahLst/>
              <a:cxnLst>
                <a:cxn ang="0">
                  <a:pos x="T0" y="T1"/>
                </a:cxn>
                <a:cxn ang="0">
                  <a:pos x="T2" y="T3"/>
                </a:cxn>
                <a:cxn ang="0">
                  <a:pos x="T4" y="T5"/>
                </a:cxn>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4" name="Freeform 20">
              <a:extLst>
                <a:ext uri="{FF2B5EF4-FFF2-40B4-BE49-F238E27FC236}">
                  <a16:creationId xmlns:a16="http://schemas.microsoft.com/office/drawing/2014/main" id="{5053ACE3-64C0-45A3-9DA0-9FEDDC92326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768289" y="5579"/>
              <a:ext cx="3417888" cy="2742066"/>
            </a:xfrm>
            <a:custGeom>
              <a:avLst/>
              <a:gdLst>
                <a:gd name="T0" fmla="*/ 718 w 718"/>
                <a:gd name="T1" fmla="*/ 575 h 575"/>
                <a:gd name="T2" fmla="*/ 0 w 718"/>
                <a:gd name="T3" fmla="*/ 0 h 575"/>
              </a:gdLst>
              <a:ahLst/>
              <a:cxnLst>
                <a:cxn ang="0">
                  <a:pos x="T0" y="T1"/>
                </a:cxn>
                <a:cxn ang="0">
                  <a:pos x="T2" y="T3"/>
                </a:cxn>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5" name="Freeform 21">
              <a:extLst>
                <a:ext uri="{FF2B5EF4-FFF2-40B4-BE49-F238E27FC236}">
                  <a16:creationId xmlns:a16="http://schemas.microsoft.com/office/drawing/2014/main" id="{06142E98-71A8-4BEE-88D0-73AFFAA152A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235014" y="10367"/>
              <a:ext cx="2951163" cy="2555325"/>
            </a:xfrm>
            <a:custGeom>
              <a:avLst/>
              <a:gdLst>
                <a:gd name="T0" fmla="*/ 620 w 620"/>
                <a:gd name="T1" fmla="*/ 536 h 536"/>
                <a:gd name="T2" fmla="*/ 0 w 620"/>
                <a:gd name="T3" fmla="*/ 0 h 536"/>
              </a:gdLst>
              <a:ahLst/>
              <a:cxnLst>
                <a:cxn ang="0">
                  <a:pos x="T0" y="T1"/>
                </a:cxn>
                <a:cxn ang="0">
                  <a:pos x="T2" y="T3"/>
                </a:cxn>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6" name="Freeform 22">
              <a:extLst>
                <a:ext uri="{FF2B5EF4-FFF2-40B4-BE49-F238E27FC236}">
                  <a16:creationId xmlns:a16="http://schemas.microsoft.com/office/drawing/2014/main" id="{642ED77A-A8FF-4709-B703-AE681AD8E7A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20826" y="5579"/>
              <a:ext cx="2165350" cy="1358265"/>
            </a:xfrm>
            <a:custGeom>
              <a:avLst/>
              <a:gdLst>
                <a:gd name="T0" fmla="*/ 0 w 455"/>
                <a:gd name="T1" fmla="*/ 0 h 285"/>
                <a:gd name="T2" fmla="*/ 455 w 455"/>
                <a:gd name="T3" fmla="*/ 285 h 285"/>
              </a:gdLst>
              <a:ahLst/>
              <a:cxnLst>
                <a:cxn ang="0">
                  <a:pos x="T0" y="T1"/>
                </a:cxn>
                <a:cxn ang="0">
                  <a:pos x="T2" y="T3"/>
                </a:cxn>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7" name="Freeform 23">
              <a:extLst>
                <a:ext uri="{FF2B5EF4-FFF2-40B4-BE49-F238E27FC236}">
                  <a16:creationId xmlns:a16="http://schemas.microsoft.com/office/drawing/2014/main" id="{D7BE1FEA-7C1E-41F1-A0E3-F316AB6EF12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90826" y="5579"/>
              <a:ext cx="895350" cy="534687"/>
            </a:xfrm>
            <a:custGeom>
              <a:avLst/>
              <a:gdLst>
                <a:gd name="T0" fmla="*/ 0 w 188"/>
                <a:gd name="T1" fmla="*/ 0 h 112"/>
                <a:gd name="T2" fmla="*/ 188 w 188"/>
                <a:gd name="T3" fmla="*/ 112 h 112"/>
              </a:gdLst>
              <a:ahLst/>
              <a:cxnLst>
                <a:cxn ang="0">
                  <a:pos x="T0" y="T1"/>
                </a:cxn>
                <a:cxn ang="0">
                  <a:pos x="T2" y="T3"/>
                </a:cxn>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pic>
        <p:nvPicPr>
          <p:cNvPr id="6" name="Picture 5" descr="A close up of a watch&#10;&#10;Description automatically generated">
            <a:extLst>
              <a:ext uri="{FF2B5EF4-FFF2-40B4-BE49-F238E27FC236}">
                <a16:creationId xmlns:a16="http://schemas.microsoft.com/office/drawing/2014/main" id="{A7E644BD-D6EC-4DD6-B6BA-8721D72D2F80}"/>
              </a:ext>
            </a:extLst>
          </p:cNvPr>
          <p:cNvPicPr>
            <a:picLocks noChangeAspect="1"/>
          </p:cNvPicPr>
          <p:nvPr/>
        </p:nvPicPr>
        <p:blipFill rotWithShape="1">
          <a:blip r:embed="rId2"/>
          <a:srcRect t="24666" r="-1" b="17799"/>
          <a:stretch/>
        </p:blipFill>
        <p:spPr>
          <a:xfrm>
            <a:off x="1" y="10"/>
            <a:ext cx="12191695" cy="4120995"/>
          </a:xfrm>
          <a:prstGeom prst="rect">
            <a:avLst/>
          </a:prstGeom>
          <a:ln w="12700">
            <a:noFill/>
          </a:ln>
        </p:spPr>
      </p:pic>
      <p:grpSp>
        <p:nvGrpSpPr>
          <p:cNvPr id="59" name="Group 58">
            <a:extLst>
              <a:ext uri="{FF2B5EF4-FFF2-40B4-BE49-F238E27FC236}">
                <a16:creationId xmlns:a16="http://schemas.microsoft.com/office/drawing/2014/main" id="{85976A4B-3862-4DD9-BBF1-1F77773F135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4206292"/>
            <a:ext cx="12192755" cy="1771275"/>
            <a:chOff x="1" y="3893141"/>
            <a:chExt cx="12192755" cy="1771275"/>
          </a:xfrm>
        </p:grpSpPr>
        <p:sp>
          <p:nvSpPr>
            <p:cNvPr id="60" name="Isosceles Triangle 39">
              <a:extLst>
                <a:ext uri="{FF2B5EF4-FFF2-40B4-BE49-F238E27FC236}">
                  <a16:creationId xmlns:a16="http://schemas.microsoft.com/office/drawing/2014/main" id="{4E26DA03-9EA7-4CA6-BAAA-1D0604CB1A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a:extLst>
                <a:ext uri="{FF2B5EF4-FFF2-40B4-BE49-F238E27FC236}">
                  <a16:creationId xmlns:a16="http://schemas.microsoft.com/office/drawing/2014/main" id="{7EE11675-3E2F-4EF8-B41A-0733199FB5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3893141"/>
              <a:ext cx="12192755" cy="142021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itle 3"/>
          <p:cNvSpPr>
            <a:spLocks noGrp="1"/>
          </p:cNvSpPr>
          <p:nvPr>
            <p:ph type="title"/>
          </p:nvPr>
        </p:nvSpPr>
        <p:spPr>
          <a:xfrm>
            <a:off x="1683982" y="4293388"/>
            <a:ext cx="8833655" cy="982050"/>
          </a:xfrm>
        </p:spPr>
        <p:txBody>
          <a:bodyPr vert="horz" lIns="228600" tIns="228600" rIns="228600" bIns="0" rtlCol="0" anchor="b">
            <a:normAutofit/>
          </a:bodyPr>
          <a:lstStyle/>
          <a:p>
            <a:pPr>
              <a:lnSpc>
                <a:spcPct val="80000"/>
              </a:lnSpc>
            </a:pPr>
            <a:r>
              <a:rPr lang="en-US" sz="4000" b="1" dirty="0">
                <a:solidFill>
                  <a:schemeClr val="tx1"/>
                </a:solidFill>
              </a:rPr>
              <a:t>MINUTE THESIS ACTIVITY!!!</a:t>
            </a:r>
          </a:p>
        </p:txBody>
      </p:sp>
    </p:spTree>
    <p:extLst>
      <p:ext uri="{BB962C8B-B14F-4D97-AF65-F5344CB8AC3E}">
        <p14:creationId xmlns:p14="http://schemas.microsoft.com/office/powerpoint/2010/main" val="131282490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EFAF5D36-7988-4310-8B2D-E5F09D9BED5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67" name="Freeform 5">
              <a:extLst>
                <a:ext uri="{FF2B5EF4-FFF2-40B4-BE49-F238E27FC236}">
                  <a16:creationId xmlns:a16="http://schemas.microsoft.com/office/drawing/2014/main" id="{F953B1DA-E7D8-48BB-8D67-425C7F7E06D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8" name="Freeform 6">
              <a:extLst>
                <a:ext uri="{FF2B5EF4-FFF2-40B4-BE49-F238E27FC236}">
                  <a16:creationId xmlns:a16="http://schemas.microsoft.com/office/drawing/2014/main" id="{319C148B-5C23-49B7-A373-AC1B7510B3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9" name="Freeform 7">
              <a:extLst>
                <a:ext uri="{FF2B5EF4-FFF2-40B4-BE49-F238E27FC236}">
                  <a16:creationId xmlns:a16="http://schemas.microsoft.com/office/drawing/2014/main" id="{10B3CBEC-E6ED-4132-A94F-47AB0B93A6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0" name="Freeform 8">
              <a:extLst>
                <a:ext uri="{FF2B5EF4-FFF2-40B4-BE49-F238E27FC236}">
                  <a16:creationId xmlns:a16="http://schemas.microsoft.com/office/drawing/2014/main" id="{6607A26B-7FD4-4FE9-BCFA-2D1303693C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1" name="Freeform 9">
              <a:extLst>
                <a:ext uri="{FF2B5EF4-FFF2-40B4-BE49-F238E27FC236}">
                  <a16:creationId xmlns:a16="http://schemas.microsoft.com/office/drawing/2014/main" id="{C00169AA-D2E0-467C-9CAE-BBF421EA30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2" name="Freeform 10">
              <a:extLst>
                <a:ext uri="{FF2B5EF4-FFF2-40B4-BE49-F238E27FC236}">
                  <a16:creationId xmlns:a16="http://schemas.microsoft.com/office/drawing/2014/main" id="{24C43ADE-E7DB-48BC-B5F6-0C48D7AE41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3" name="Freeform 11">
              <a:extLst>
                <a:ext uri="{FF2B5EF4-FFF2-40B4-BE49-F238E27FC236}">
                  <a16:creationId xmlns:a16="http://schemas.microsoft.com/office/drawing/2014/main" id="{F9B6CF03-8C6F-4A69-B803-56DF556167A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4" name="Freeform 12">
              <a:extLst>
                <a:ext uri="{FF2B5EF4-FFF2-40B4-BE49-F238E27FC236}">
                  <a16:creationId xmlns:a16="http://schemas.microsoft.com/office/drawing/2014/main" id="{0A6864AE-A239-4CD6-9D34-6CF7188F1B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5" name="Freeform 13">
              <a:extLst>
                <a:ext uri="{FF2B5EF4-FFF2-40B4-BE49-F238E27FC236}">
                  <a16:creationId xmlns:a16="http://schemas.microsoft.com/office/drawing/2014/main" id="{B71C308D-6936-4397-A8AF-6D19C6EC07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6" name="Freeform 14">
              <a:extLst>
                <a:ext uri="{FF2B5EF4-FFF2-40B4-BE49-F238E27FC236}">
                  <a16:creationId xmlns:a16="http://schemas.microsoft.com/office/drawing/2014/main" id="{FBD50843-2012-4AE6-91C9-537612E738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7" name="Freeform 15">
              <a:extLst>
                <a:ext uri="{FF2B5EF4-FFF2-40B4-BE49-F238E27FC236}">
                  <a16:creationId xmlns:a16="http://schemas.microsoft.com/office/drawing/2014/main" id="{A676FD4C-815C-452E-8046-28FEA73824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78" name="Freeform 16">
              <a:extLst>
                <a:ext uri="{FF2B5EF4-FFF2-40B4-BE49-F238E27FC236}">
                  <a16:creationId xmlns:a16="http://schemas.microsoft.com/office/drawing/2014/main" id="{66D402BD-5FE7-427A-8AE9-02D604B4C2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79" name="Freeform 17">
              <a:extLst>
                <a:ext uri="{FF2B5EF4-FFF2-40B4-BE49-F238E27FC236}">
                  <a16:creationId xmlns:a16="http://schemas.microsoft.com/office/drawing/2014/main" id="{AA120BAC-3891-4E44-8E77-F37600AC72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18">
              <a:extLst>
                <a:ext uri="{FF2B5EF4-FFF2-40B4-BE49-F238E27FC236}">
                  <a16:creationId xmlns:a16="http://schemas.microsoft.com/office/drawing/2014/main" id="{DCD27D48-C30F-4CF5-8C39-64561E5AC8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1" name="Freeform 19">
              <a:extLst>
                <a:ext uri="{FF2B5EF4-FFF2-40B4-BE49-F238E27FC236}">
                  <a16:creationId xmlns:a16="http://schemas.microsoft.com/office/drawing/2014/main" id="{BFB24C59-0439-4A08-B2D7-11CBD9E230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20">
              <a:extLst>
                <a:ext uri="{FF2B5EF4-FFF2-40B4-BE49-F238E27FC236}">
                  <a16:creationId xmlns:a16="http://schemas.microsoft.com/office/drawing/2014/main" id="{55E56104-C1D3-474D-8F49-E664100003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21">
              <a:extLst>
                <a:ext uri="{FF2B5EF4-FFF2-40B4-BE49-F238E27FC236}">
                  <a16:creationId xmlns:a16="http://schemas.microsoft.com/office/drawing/2014/main" id="{17D49068-5D60-449A-95AE-939E83EB96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22">
              <a:extLst>
                <a:ext uri="{FF2B5EF4-FFF2-40B4-BE49-F238E27FC236}">
                  <a16:creationId xmlns:a16="http://schemas.microsoft.com/office/drawing/2014/main" id="{4D4CF5CD-E36E-43E6-8712-A4880FFEA1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5" name="Freeform 23">
              <a:extLst>
                <a:ext uri="{FF2B5EF4-FFF2-40B4-BE49-F238E27FC236}">
                  <a16:creationId xmlns:a16="http://schemas.microsoft.com/office/drawing/2014/main" id="{56A4EB06-C425-440E-BFF0-2D0E82E70D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87" name="Group 86">
            <a:extLst>
              <a:ext uri="{FF2B5EF4-FFF2-40B4-BE49-F238E27FC236}">
                <a16:creationId xmlns:a16="http://schemas.microsoft.com/office/drawing/2014/main" id="{AF2E2BED-E728-4BDF-A0D9-965E2E6CE3C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669293" y="1186483"/>
            <a:ext cx="8848345" cy="4477933"/>
            <a:chOff x="1669293" y="1186483"/>
            <a:chExt cx="8848345" cy="4477933"/>
          </a:xfrm>
        </p:grpSpPr>
        <p:sp>
          <p:nvSpPr>
            <p:cNvPr id="88" name="Rectangle 87">
              <a:extLst>
                <a:ext uri="{FF2B5EF4-FFF2-40B4-BE49-F238E27FC236}">
                  <a16:creationId xmlns:a16="http://schemas.microsoft.com/office/drawing/2014/main" id="{4D555CD5-B818-433B-91B0-050C20215E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74042" y="1186483"/>
              <a:ext cx="8843596"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9" name="Isosceles Triangle 88">
              <a:extLst>
                <a:ext uri="{FF2B5EF4-FFF2-40B4-BE49-F238E27FC236}">
                  <a16:creationId xmlns:a16="http://schemas.microsoft.com/office/drawing/2014/main" id="{942D9584-E3E3-42F2-A08D-053C795536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0" name="Rectangle 89">
              <a:extLst>
                <a:ext uri="{FF2B5EF4-FFF2-40B4-BE49-F238E27FC236}">
                  <a16:creationId xmlns:a16="http://schemas.microsoft.com/office/drawing/2014/main" id="{82A66E12-53B9-47C5-AA58-6A50081950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69293" y="1991156"/>
              <a:ext cx="8845667"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useBgFill="1">
        <p:nvSpPr>
          <p:cNvPr id="92" name="Rectangle 91">
            <a:extLst>
              <a:ext uri="{FF2B5EF4-FFF2-40B4-BE49-F238E27FC236}">
                <a16:creationId xmlns:a16="http://schemas.microsoft.com/office/drawing/2014/main" id="{66E0DBAB-8147-49BA-BDE6-5C042A4BFF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4" name="Group 93">
            <a:extLst>
              <a:ext uri="{FF2B5EF4-FFF2-40B4-BE49-F238E27FC236}">
                <a16:creationId xmlns:a16="http://schemas.microsoft.com/office/drawing/2014/main" id="{C6ED8BC3-B5E7-4BB7-B12F-703EDCA8F5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95" name="Freeform 5">
              <a:extLst>
                <a:ext uri="{FF2B5EF4-FFF2-40B4-BE49-F238E27FC236}">
                  <a16:creationId xmlns:a16="http://schemas.microsoft.com/office/drawing/2014/main" id="{B6F00BFE-1B70-4399-BADA-36713DF12ED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29674" y="1298404"/>
              <a:ext cx="9702800" cy="5573512"/>
            </a:xfrm>
            <a:custGeom>
              <a:avLst/>
              <a:gdLst>
                <a:gd name="T0" fmla="*/ 1752 w 2038"/>
                <a:gd name="T1" fmla="*/ 1169 h 1169"/>
                <a:gd name="T2" fmla="*/ 1487 w 2038"/>
                <a:gd name="T3" fmla="*/ 334 h 1169"/>
                <a:gd name="T4" fmla="*/ 860 w 2038"/>
                <a:gd name="T5" fmla="*/ 22 h 1169"/>
                <a:gd name="T6" fmla="*/ 199 w 2038"/>
                <a:gd name="T7" fmla="*/ 318 h 1169"/>
                <a:gd name="T8" fmla="*/ 399 w 2038"/>
                <a:gd name="T9" fmla="*/ 1165 h 1169"/>
              </a:gdLst>
              <a:ahLst/>
              <a:cxnLst>
                <a:cxn ang="0">
                  <a:pos x="T0" y="T1"/>
                </a:cxn>
                <a:cxn ang="0">
                  <a:pos x="T2" y="T3"/>
                </a:cxn>
                <a:cxn ang="0">
                  <a:pos x="T4" y="T5"/>
                </a:cxn>
                <a:cxn ang="0">
                  <a:pos x="T6" y="T7"/>
                </a:cxn>
                <a:cxn ang="0">
                  <a:pos x="T8" y="T9"/>
                </a:cxn>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6" name="Freeform 6">
              <a:extLst>
                <a:ext uri="{FF2B5EF4-FFF2-40B4-BE49-F238E27FC236}">
                  <a16:creationId xmlns:a16="http://schemas.microsoft.com/office/drawing/2014/main" id="{6A17D4F0-176A-409E-9429-7383CB5432E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70451" y="2018236"/>
              <a:ext cx="7373938" cy="4848892"/>
            </a:xfrm>
            <a:custGeom>
              <a:avLst/>
              <a:gdLst>
                <a:gd name="T0" fmla="*/ 1025 w 1549"/>
                <a:gd name="T1" fmla="*/ 1016 h 1017"/>
                <a:gd name="T2" fmla="*/ 1443 w 1549"/>
                <a:gd name="T3" fmla="*/ 592 h 1017"/>
                <a:gd name="T4" fmla="*/ 782 w 1549"/>
                <a:gd name="T5" fmla="*/ 53 h 1017"/>
                <a:gd name="T6" fmla="*/ 150 w 1549"/>
                <a:gd name="T7" fmla="*/ 329 h 1017"/>
                <a:gd name="T8" fmla="*/ 477 w 1549"/>
                <a:gd name="T9" fmla="*/ 1017 h 1017"/>
              </a:gdLst>
              <a:ahLst/>
              <a:cxnLst>
                <a:cxn ang="0">
                  <a:pos x="T0" y="T1"/>
                </a:cxn>
                <a:cxn ang="0">
                  <a:pos x="T2" y="T3"/>
                </a:cxn>
                <a:cxn ang="0">
                  <a:pos x="T4" y="T5"/>
                </a:cxn>
                <a:cxn ang="0">
                  <a:pos x="T6" y="T7"/>
                </a:cxn>
                <a:cxn ang="0">
                  <a:pos x="T8" y="T9"/>
                </a:cxn>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7" name="Freeform 7">
              <a:extLst>
                <a:ext uri="{FF2B5EF4-FFF2-40B4-BE49-F238E27FC236}">
                  <a16:creationId xmlns:a16="http://schemas.microsoft.com/office/drawing/2014/main" id="{3F8F340C-53F5-429D-9226-3EDE2BB77E7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51351" y="1788400"/>
              <a:ext cx="8035925" cy="5083516"/>
            </a:xfrm>
            <a:custGeom>
              <a:avLst/>
              <a:gdLst>
                <a:gd name="T0" fmla="*/ 1302 w 1688"/>
                <a:gd name="T1" fmla="*/ 1066 h 1066"/>
                <a:gd name="T2" fmla="*/ 1613 w 1688"/>
                <a:gd name="T3" fmla="*/ 850 h 1066"/>
                <a:gd name="T4" fmla="*/ 1517 w 1688"/>
                <a:gd name="T5" fmla="*/ 471 h 1066"/>
                <a:gd name="T6" fmla="*/ 798 w 1688"/>
                <a:gd name="T7" fmla="*/ 28 h 1066"/>
                <a:gd name="T8" fmla="*/ 181 w 1688"/>
                <a:gd name="T9" fmla="*/ 333 h 1066"/>
                <a:gd name="T10" fmla="*/ 420 w 1688"/>
                <a:gd name="T11" fmla="*/ 1066 h 1066"/>
              </a:gdLst>
              <a:ahLst/>
              <a:cxnLst>
                <a:cxn ang="0">
                  <a:pos x="T0" y="T1"/>
                </a:cxn>
                <a:cxn ang="0">
                  <a:pos x="T2" y="T3"/>
                </a:cxn>
                <a:cxn ang="0">
                  <a:pos x="T4" y="T5"/>
                </a:cxn>
                <a:cxn ang="0">
                  <a:pos x="T6" y="T7"/>
                </a:cxn>
                <a:cxn ang="0">
                  <a:pos x="T8" y="T9"/>
                </a:cxn>
                <a:cxn ang="0">
                  <a:pos x="T10" y="T11"/>
                </a:cxn>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8" name="Freeform 8">
              <a:extLst>
                <a:ext uri="{FF2B5EF4-FFF2-40B4-BE49-F238E27FC236}">
                  <a16:creationId xmlns:a16="http://schemas.microsoft.com/office/drawing/2014/main" id="{610FD2B3-C51F-4BAD-B117-D291A6424D2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49842"/>
              <a:ext cx="10334625" cy="6322075"/>
            </a:xfrm>
            <a:custGeom>
              <a:avLst/>
              <a:gdLst>
                <a:gd name="T0" fmla="*/ 1873 w 2171"/>
                <a:gd name="T1" fmla="*/ 1326 h 1326"/>
                <a:gd name="T2" fmla="*/ 1609 w 2171"/>
                <a:gd name="T3" fmla="*/ 473 h 1326"/>
                <a:gd name="T4" fmla="*/ 880 w 2171"/>
                <a:gd name="T5" fmla="*/ 63 h 1326"/>
                <a:gd name="T6" fmla="*/ 0 w 2171"/>
                <a:gd name="T7" fmla="*/ 423 h 1326"/>
              </a:gdLst>
              <a:ahLst/>
              <a:cxnLst>
                <a:cxn ang="0">
                  <a:pos x="T0" y="T1"/>
                </a:cxn>
                <a:cxn ang="0">
                  <a:pos x="T2" y="T3"/>
                </a:cxn>
                <a:cxn ang="0">
                  <a:pos x="T4" y="T5"/>
                </a:cxn>
                <a:cxn ang="0">
                  <a:pos x="T6" y="T7"/>
                </a:cxn>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9" name="Freeform 9">
              <a:extLst>
                <a:ext uri="{FF2B5EF4-FFF2-40B4-BE49-F238E27FC236}">
                  <a16:creationId xmlns:a16="http://schemas.microsoft.com/office/drawing/2014/main" id="{25B7BFCB-58AA-4244-8E11-5F49EBB796F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701" y="6186246"/>
              <a:ext cx="504825" cy="681527"/>
            </a:xfrm>
            <a:custGeom>
              <a:avLst/>
              <a:gdLst>
                <a:gd name="T0" fmla="*/ 0 w 106"/>
                <a:gd name="T1" fmla="*/ 0 h 143"/>
                <a:gd name="T2" fmla="*/ 106 w 106"/>
                <a:gd name="T3" fmla="*/ 143 h 143"/>
              </a:gdLst>
              <a:ahLst/>
              <a:cxnLst>
                <a:cxn ang="0">
                  <a:pos x="T0" y="T1"/>
                </a:cxn>
                <a:cxn ang="0">
                  <a:pos x="T2" y="T3"/>
                </a:cxn>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0" name="Freeform 10">
              <a:extLst>
                <a:ext uri="{FF2B5EF4-FFF2-40B4-BE49-F238E27FC236}">
                  <a16:creationId xmlns:a16="http://schemas.microsoft.com/office/drawing/2014/main" id="{BFA2A6AB-3B29-4C74-B15C-D3CD832CA3A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1881"/>
              <a:ext cx="11091863" cy="6923796"/>
            </a:xfrm>
            <a:custGeom>
              <a:avLst/>
              <a:gdLst>
                <a:gd name="T0" fmla="*/ 2046 w 2330"/>
                <a:gd name="T1" fmla="*/ 1452 h 1452"/>
                <a:gd name="T2" fmla="*/ 1813 w 2330"/>
                <a:gd name="T3" fmla="*/ 601 h 1452"/>
                <a:gd name="T4" fmla="*/ 956 w 2330"/>
                <a:gd name="T5" fmla="*/ 97 h 1452"/>
                <a:gd name="T6" fmla="*/ 0 w 2330"/>
                <a:gd name="T7" fmla="*/ 366 h 1452"/>
              </a:gdLst>
              <a:ahLst/>
              <a:cxnLst>
                <a:cxn ang="0">
                  <a:pos x="T0" y="T1"/>
                </a:cxn>
                <a:cxn ang="0">
                  <a:pos x="T2" y="T3"/>
                </a:cxn>
                <a:cxn ang="0">
                  <a:pos x="T4" y="T5"/>
                </a:cxn>
                <a:cxn ang="0">
                  <a:pos x="T6" y="T7"/>
                </a:cxn>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1" name="Freeform 11">
              <a:extLst>
                <a:ext uri="{FF2B5EF4-FFF2-40B4-BE49-F238E27FC236}">
                  <a16:creationId xmlns:a16="http://schemas.microsoft.com/office/drawing/2014/main" id="{CA3828C2-4DCB-4BDA-AF52-588522042AE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426601" y="5579"/>
              <a:ext cx="5788025" cy="6847184"/>
            </a:xfrm>
            <a:custGeom>
              <a:avLst/>
              <a:gdLst>
                <a:gd name="T0" fmla="*/ 1094 w 1216"/>
                <a:gd name="T1" fmla="*/ 1436 h 1436"/>
                <a:gd name="T2" fmla="*/ 709 w 1216"/>
                <a:gd name="T3" fmla="*/ 551 h 1436"/>
                <a:gd name="T4" fmla="*/ 0 w 1216"/>
                <a:gd name="T5" fmla="*/ 0 h 1436"/>
              </a:gdLst>
              <a:ahLst/>
              <a:cxnLst>
                <a:cxn ang="0">
                  <a:pos x="T0" y="T1"/>
                </a:cxn>
                <a:cxn ang="0">
                  <a:pos x="T2" y="T3"/>
                </a:cxn>
                <a:cxn ang="0">
                  <a:pos x="T4" y="T5"/>
                </a:cxn>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2" name="Freeform 12">
              <a:extLst>
                <a:ext uri="{FF2B5EF4-FFF2-40B4-BE49-F238E27FC236}">
                  <a16:creationId xmlns:a16="http://schemas.microsoft.com/office/drawing/2014/main" id="{14D96BCC-8E1D-4E53-BFE9-5D2B3350D1C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579"/>
              <a:ext cx="1057275" cy="614491"/>
            </a:xfrm>
            <a:custGeom>
              <a:avLst/>
              <a:gdLst>
                <a:gd name="T0" fmla="*/ 222 w 222"/>
                <a:gd name="T1" fmla="*/ 0 h 129"/>
                <a:gd name="T2" fmla="*/ 0 w 222"/>
                <a:gd name="T3" fmla="*/ 129 h 129"/>
              </a:gdLst>
              <a:ahLst/>
              <a:cxnLst>
                <a:cxn ang="0">
                  <a:pos x="T0" y="T1"/>
                </a:cxn>
                <a:cxn ang="0">
                  <a:pos x="T2" y="T3"/>
                </a:cxn>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3" name="Freeform 13">
              <a:extLst>
                <a:ext uri="{FF2B5EF4-FFF2-40B4-BE49-F238E27FC236}">
                  <a16:creationId xmlns:a16="http://schemas.microsoft.com/office/drawing/2014/main" id="{F0C9A704-8F42-4DA5-AA70-C1B7C76DDA2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21889" y="5579"/>
              <a:ext cx="5588000" cy="6866337"/>
            </a:xfrm>
            <a:custGeom>
              <a:avLst/>
              <a:gdLst>
                <a:gd name="T0" fmla="*/ 1067 w 1174"/>
                <a:gd name="T1" fmla="*/ 1440 h 1440"/>
                <a:gd name="T2" fmla="*/ 698 w 1174"/>
                <a:gd name="T3" fmla="*/ 577 h 1440"/>
                <a:gd name="T4" fmla="*/ 0 w 1174"/>
                <a:gd name="T5" fmla="*/ 0 h 1440"/>
              </a:gdLst>
              <a:ahLst/>
              <a:cxnLst>
                <a:cxn ang="0">
                  <a:pos x="T0" y="T1"/>
                </a:cxn>
                <a:cxn ang="0">
                  <a:pos x="T2" y="T3"/>
                </a:cxn>
                <a:cxn ang="0">
                  <a:pos x="T4" y="T5"/>
                </a:cxn>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4" name="Freeform 14">
              <a:extLst>
                <a:ext uri="{FF2B5EF4-FFF2-40B4-BE49-F238E27FC236}">
                  <a16:creationId xmlns:a16="http://schemas.microsoft.com/office/drawing/2014/main" id="{B88CB7AC-9A39-4392-94FA-C1FF5055D33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701" y="790"/>
              <a:ext cx="595313" cy="352734"/>
            </a:xfrm>
            <a:custGeom>
              <a:avLst/>
              <a:gdLst>
                <a:gd name="T0" fmla="*/ 125 w 125"/>
                <a:gd name="T1" fmla="*/ 0 h 74"/>
                <a:gd name="T2" fmla="*/ 0 w 125"/>
                <a:gd name="T3" fmla="*/ 74 h 74"/>
              </a:gdLst>
              <a:ahLst/>
              <a:cxnLst>
                <a:cxn ang="0">
                  <a:pos x="T0" y="T1"/>
                </a:cxn>
                <a:cxn ang="0">
                  <a:pos x="T2" y="T3"/>
                </a:cxn>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5" name="Freeform 15">
              <a:extLst>
                <a:ext uri="{FF2B5EF4-FFF2-40B4-BE49-F238E27FC236}">
                  <a16:creationId xmlns:a16="http://schemas.microsoft.com/office/drawing/2014/main" id="{7F85A64C-2EA0-4F32-A00E-E23498597ED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012389" y="5579"/>
              <a:ext cx="5497513" cy="6866337"/>
            </a:xfrm>
            <a:custGeom>
              <a:avLst/>
              <a:gdLst>
                <a:gd name="T0" fmla="*/ 1056 w 1155"/>
                <a:gd name="T1" fmla="*/ 1440 h 1440"/>
                <a:gd name="T2" fmla="*/ 686 w 1155"/>
                <a:gd name="T3" fmla="*/ 580 h 1440"/>
                <a:gd name="T4" fmla="*/ 0 w 1155"/>
                <a:gd name="T5" fmla="*/ 0 h 1440"/>
              </a:gdLst>
              <a:ahLst/>
              <a:cxnLst>
                <a:cxn ang="0">
                  <a:pos x="T0" y="T1"/>
                </a:cxn>
                <a:cxn ang="0">
                  <a:pos x="T2" y="T3"/>
                </a:cxn>
                <a:cxn ang="0">
                  <a:pos x="T4" y="T5"/>
                </a:cxn>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6" name="Freeform 16">
              <a:extLst>
                <a:ext uri="{FF2B5EF4-FFF2-40B4-BE49-F238E27FC236}">
                  <a16:creationId xmlns:a16="http://schemas.microsoft.com/office/drawing/2014/main" id="{8B971A08-E64E-406A-B90E-4318685CA1C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579"/>
              <a:ext cx="357188" cy="213875"/>
            </a:xfrm>
            <a:custGeom>
              <a:avLst/>
              <a:gdLst>
                <a:gd name="T0" fmla="*/ 75 w 75"/>
                <a:gd name="T1" fmla="*/ 0 h 45"/>
                <a:gd name="T2" fmla="*/ 0 w 75"/>
                <a:gd name="T3" fmla="*/ 45 h 45"/>
              </a:gdLst>
              <a:ahLst/>
              <a:cxnLst>
                <a:cxn ang="0">
                  <a:pos x="T0" y="T1"/>
                </a:cxn>
                <a:cxn ang="0">
                  <a:pos x="T2" y="T3"/>
                </a:cxn>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7" name="Freeform 17">
              <a:extLst>
                <a:ext uri="{FF2B5EF4-FFF2-40B4-BE49-F238E27FC236}">
                  <a16:creationId xmlns:a16="http://schemas.microsoft.com/office/drawing/2014/main" id="{885AA1AF-AA12-4DC6-A4D6-85769EC8F08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210826" y="790"/>
              <a:ext cx="5522913" cy="6871126"/>
            </a:xfrm>
            <a:custGeom>
              <a:avLst/>
              <a:gdLst>
                <a:gd name="T0" fmla="*/ 1053 w 1160"/>
                <a:gd name="T1" fmla="*/ 1441 h 1441"/>
                <a:gd name="T2" fmla="*/ 705 w 1160"/>
                <a:gd name="T3" fmla="*/ 599 h 1441"/>
                <a:gd name="T4" fmla="*/ 0 w 1160"/>
                <a:gd name="T5" fmla="*/ 0 h 1441"/>
              </a:gdLst>
              <a:ahLst/>
              <a:cxnLst>
                <a:cxn ang="0">
                  <a:pos x="T0" y="T1"/>
                </a:cxn>
                <a:cxn ang="0">
                  <a:pos x="T2" y="T3"/>
                </a:cxn>
                <a:cxn ang="0">
                  <a:pos x="T4" y="T5"/>
                </a:cxn>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8" name="Freeform 18">
              <a:extLst>
                <a:ext uri="{FF2B5EF4-FFF2-40B4-BE49-F238E27FC236}">
                  <a16:creationId xmlns:a16="http://schemas.microsoft.com/office/drawing/2014/main" id="{7FE78887-EF82-4A10-8C2A-B6E99F198AA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63239" y="5579"/>
              <a:ext cx="5413375" cy="6866337"/>
            </a:xfrm>
            <a:custGeom>
              <a:avLst/>
              <a:gdLst>
                <a:gd name="T0" fmla="*/ 1040 w 1137"/>
                <a:gd name="T1" fmla="*/ 1440 h 1440"/>
                <a:gd name="T2" fmla="*/ 698 w 1137"/>
                <a:gd name="T3" fmla="*/ 611 h 1440"/>
                <a:gd name="T4" fmla="*/ 0 w 1137"/>
                <a:gd name="T5" fmla="*/ 0 h 1440"/>
              </a:gdLst>
              <a:ahLst/>
              <a:cxnLst>
                <a:cxn ang="0">
                  <a:pos x="T0" y="T1"/>
                </a:cxn>
                <a:cxn ang="0">
                  <a:pos x="T2" y="T3"/>
                </a:cxn>
                <a:cxn ang="0">
                  <a:pos x="T4" y="T5"/>
                </a:cxn>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9" name="Freeform 19">
              <a:extLst>
                <a:ext uri="{FF2B5EF4-FFF2-40B4-BE49-F238E27FC236}">
                  <a16:creationId xmlns:a16="http://schemas.microsoft.com/office/drawing/2014/main" id="{6830EAA6-A822-4FBC-8416-FB928503C0F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877576" y="5579"/>
              <a:ext cx="5037138" cy="6861550"/>
            </a:xfrm>
            <a:custGeom>
              <a:avLst/>
              <a:gdLst>
                <a:gd name="T0" fmla="*/ 1011 w 1058"/>
                <a:gd name="T1" fmla="*/ 1439 h 1439"/>
                <a:gd name="T2" fmla="*/ 648 w 1058"/>
                <a:gd name="T3" fmla="*/ 617 h 1439"/>
                <a:gd name="T4" fmla="*/ 0 w 1058"/>
                <a:gd name="T5" fmla="*/ 0 h 1439"/>
              </a:gdLst>
              <a:ahLst/>
              <a:cxnLst>
                <a:cxn ang="0">
                  <a:pos x="T0" y="T1"/>
                </a:cxn>
                <a:cxn ang="0">
                  <a:pos x="T2" y="T3"/>
                </a:cxn>
                <a:cxn ang="0">
                  <a:pos x="T4" y="T5"/>
                </a:cxn>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0" name="Freeform 20">
              <a:extLst>
                <a:ext uri="{FF2B5EF4-FFF2-40B4-BE49-F238E27FC236}">
                  <a16:creationId xmlns:a16="http://schemas.microsoft.com/office/drawing/2014/main" id="{DBB3F671-31AF-4A1A-9E91-D2506DED144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768289" y="5579"/>
              <a:ext cx="3417888" cy="2742066"/>
            </a:xfrm>
            <a:custGeom>
              <a:avLst/>
              <a:gdLst>
                <a:gd name="T0" fmla="*/ 718 w 718"/>
                <a:gd name="T1" fmla="*/ 575 h 575"/>
                <a:gd name="T2" fmla="*/ 0 w 718"/>
                <a:gd name="T3" fmla="*/ 0 h 575"/>
              </a:gdLst>
              <a:ahLst/>
              <a:cxnLst>
                <a:cxn ang="0">
                  <a:pos x="T0" y="T1"/>
                </a:cxn>
                <a:cxn ang="0">
                  <a:pos x="T2" y="T3"/>
                </a:cxn>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1" name="Freeform 21">
              <a:extLst>
                <a:ext uri="{FF2B5EF4-FFF2-40B4-BE49-F238E27FC236}">
                  <a16:creationId xmlns:a16="http://schemas.microsoft.com/office/drawing/2014/main" id="{C5CCC2F7-728D-4A2C-95E0-DFD2C348482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235014" y="10367"/>
              <a:ext cx="2951163" cy="2555325"/>
            </a:xfrm>
            <a:custGeom>
              <a:avLst/>
              <a:gdLst>
                <a:gd name="T0" fmla="*/ 620 w 620"/>
                <a:gd name="T1" fmla="*/ 536 h 536"/>
                <a:gd name="T2" fmla="*/ 0 w 620"/>
                <a:gd name="T3" fmla="*/ 0 h 536"/>
              </a:gdLst>
              <a:ahLst/>
              <a:cxnLst>
                <a:cxn ang="0">
                  <a:pos x="T0" y="T1"/>
                </a:cxn>
                <a:cxn ang="0">
                  <a:pos x="T2" y="T3"/>
                </a:cxn>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2" name="Freeform 22">
              <a:extLst>
                <a:ext uri="{FF2B5EF4-FFF2-40B4-BE49-F238E27FC236}">
                  <a16:creationId xmlns:a16="http://schemas.microsoft.com/office/drawing/2014/main" id="{B655C48D-4F22-4E83-8C04-8FF8BD305BF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20826" y="5579"/>
              <a:ext cx="2165350" cy="1358265"/>
            </a:xfrm>
            <a:custGeom>
              <a:avLst/>
              <a:gdLst>
                <a:gd name="T0" fmla="*/ 0 w 455"/>
                <a:gd name="T1" fmla="*/ 0 h 285"/>
                <a:gd name="T2" fmla="*/ 455 w 455"/>
                <a:gd name="T3" fmla="*/ 285 h 285"/>
              </a:gdLst>
              <a:ahLst/>
              <a:cxnLst>
                <a:cxn ang="0">
                  <a:pos x="T0" y="T1"/>
                </a:cxn>
                <a:cxn ang="0">
                  <a:pos x="T2" y="T3"/>
                </a:cxn>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3" name="Freeform 23">
              <a:extLst>
                <a:ext uri="{FF2B5EF4-FFF2-40B4-BE49-F238E27FC236}">
                  <a16:creationId xmlns:a16="http://schemas.microsoft.com/office/drawing/2014/main" id="{43CD72BF-1BBB-49E0-9804-48763CACCC7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90826" y="5579"/>
              <a:ext cx="895350" cy="534687"/>
            </a:xfrm>
            <a:custGeom>
              <a:avLst/>
              <a:gdLst>
                <a:gd name="T0" fmla="*/ 0 w 188"/>
                <a:gd name="T1" fmla="*/ 0 h 112"/>
                <a:gd name="T2" fmla="*/ 188 w 188"/>
                <a:gd name="T3" fmla="*/ 112 h 112"/>
              </a:gdLst>
              <a:ahLst/>
              <a:cxnLst>
                <a:cxn ang="0">
                  <a:pos x="T0" y="T1"/>
                </a:cxn>
                <a:cxn ang="0">
                  <a:pos x="T2" y="T3"/>
                </a:cxn>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pic>
        <p:nvPicPr>
          <p:cNvPr id="5" name="Picture 4">
            <a:extLst>
              <a:ext uri="{FF2B5EF4-FFF2-40B4-BE49-F238E27FC236}">
                <a16:creationId xmlns:a16="http://schemas.microsoft.com/office/drawing/2014/main" id="{393BC5B0-86C4-4F50-9AA6-9169920F39FF}"/>
              </a:ext>
            </a:extLst>
          </p:cNvPr>
          <p:cNvPicPr>
            <a:picLocks noChangeAspect="1"/>
          </p:cNvPicPr>
          <p:nvPr/>
        </p:nvPicPr>
        <p:blipFill rotWithShape="1">
          <a:blip r:embed="rId2"/>
          <a:srcRect l="12596" r="21753" b="2"/>
          <a:stretch/>
        </p:blipFill>
        <p:spPr>
          <a:xfrm>
            <a:off x="20" y="10"/>
            <a:ext cx="6745008" cy="6857763"/>
          </a:xfrm>
          <a:prstGeom prst="rect">
            <a:avLst/>
          </a:prstGeom>
          <a:ln w="9525">
            <a:noFill/>
          </a:ln>
        </p:spPr>
      </p:pic>
      <p:grpSp>
        <p:nvGrpSpPr>
          <p:cNvPr id="115" name="Group 114">
            <a:extLst>
              <a:ext uri="{FF2B5EF4-FFF2-40B4-BE49-F238E27FC236}">
                <a16:creationId xmlns:a16="http://schemas.microsoft.com/office/drawing/2014/main" id="{341F540E-DBD9-4E2D-9A95-1D614CDA43F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562312" y="1186483"/>
            <a:ext cx="3822597" cy="4477933"/>
            <a:chOff x="807084" y="1186483"/>
            <a:chExt cx="3822597" cy="4477933"/>
          </a:xfrm>
        </p:grpSpPr>
        <p:sp>
          <p:nvSpPr>
            <p:cNvPr id="116" name="Rectangle 115">
              <a:extLst>
                <a:ext uri="{FF2B5EF4-FFF2-40B4-BE49-F238E27FC236}">
                  <a16:creationId xmlns:a16="http://schemas.microsoft.com/office/drawing/2014/main" id="{3F0B18FD-404C-45E4-872F-2590043BA2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7531" y="1186483"/>
              <a:ext cx="3821702"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Isosceles Triangle 39">
              <a:extLst>
                <a:ext uri="{FF2B5EF4-FFF2-40B4-BE49-F238E27FC236}">
                  <a16:creationId xmlns:a16="http://schemas.microsoft.com/office/drawing/2014/main" id="{2A7620EE-5448-474E-A610-1C77EECF71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2514766"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Rectangle 117">
              <a:extLst>
                <a:ext uri="{FF2B5EF4-FFF2-40B4-BE49-F238E27FC236}">
                  <a16:creationId xmlns:a16="http://schemas.microsoft.com/office/drawing/2014/main" id="{BD5C258F-23E6-43EA-B872-72E14F34A0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7084" y="1991156"/>
              <a:ext cx="3822597"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F4176C68-7BB4-4A24-A515-B8EF9468F1C9}"/>
              </a:ext>
            </a:extLst>
          </p:cNvPr>
          <p:cNvSpPr>
            <a:spLocks noGrp="1"/>
          </p:cNvSpPr>
          <p:nvPr>
            <p:ph type="title"/>
          </p:nvPr>
        </p:nvSpPr>
        <p:spPr>
          <a:xfrm>
            <a:off x="7650643" y="2075504"/>
            <a:ext cx="3654569" cy="2042725"/>
          </a:xfrm>
        </p:spPr>
        <p:txBody>
          <a:bodyPr vert="horz" lIns="228600" tIns="228600" rIns="228600" bIns="0" rtlCol="0" anchor="b">
            <a:normAutofit/>
          </a:bodyPr>
          <a:lstStyle/>
          <a:p>
            <a:pPr>
              <a:lnSpc>
                <a:spcPct val="80000"/>
              </a:lnSpc>
            </a:pPr>
            <a:r>
              <a:rPr lang="en-US" sz="5400"/>
              <a:t>Topic Sentences</a:t>
            </a:r>
          </a:p>
        </p:txBody>
      </p:sp>
      <p:sp>
        <p:nvSpPr>
          <p:cNvPr id="3" name="Text Placeholder 2">
            <a:extLst>
              <a:ext uri="{FF2B5EF4-FFF2-40B4-BE49-F238E27FC236}">
                <a16:creationId xmlns:a16="http://schemas.microsoft.com/office/drawing/2014/main" id="{CA92DE3A-B0B0-44DE-905B-172C720F386F}"/>
              </a:ext>
            </a:extLst>
          </p:cNvPr>
          <p:cNvSpPr>
            <a:spLocks noGrp="1"/>
          </p:cNvSpPr>
          <p:nvPr>
            <p:ph type="body" idx="1"/>
          </p:nvPr>
        </p:nvSpPr>
        <p:spPr>
          <a:xfrm>
            <a:off x="7650645" y="4202728"/>
            <a:ext cx="3654568" cy="1026125"/>
          </a:xfrm>
        </p:spPr>
        <p:txBody>
          <a:bodyPr vert="horz" lIns="91440" tIns="0" rIns="91440" bIns="45720" rtlCol="0">
            <a:normAutofit/>
          </a:bodyPr>
          <a:lstStyle/>
          <a:p>
            <a:pPr>
              <a:lnSpc>
                <a:spcPct val="100000"/>
              </a:lnSpc>
            </a:pPr>
            <a:endParaRPr lang="en-US"/>
          </a:p>
        </p:txBody>
      </p:sp>
    </p:spTree>
    <p:extLst>
      <p:ext uri="{BB962C8B-B14F-4D97-AF65-F5344CB8AC3E}">
        <p14:creationId xmlns:p14="http://schemas.microsoft.com/office/powerpoint/2010/main" val="235840664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88631" y="2349925"/>
            <a:ext cx="3498979" cy="2456442"/>
          </a:xfrm>
        </p:spPr>
        <p:txBody>
          <a:bodyPr>
            <a:normAutofit/>
          </a:bodyPr>
          <a:lstStyle/>
          <a:p>
            <a:r>
              <a:rPr lang="en-US"/>
              <a:t>Topic Sentences</a:t>
            </a:r>
          </a:p>
        </p:txBody>
      </p:sp>
      <p:graphicFrame>
        <p:nvGraphicFramePr>
          <p:cNvPr id="7" name="Content Placeholder 4">
            <a:extLst>
              <a:ext uri="{FF2B5EF4-FFF2-40B4-BE49-F238E27FC236}">
                <a16:creationId xmlns:a16="http://schemas.microsoft.com/office/drawing/2014/main" id="{EBC52139-3AB3-45CE-AF5D-142D1611C4CD}"/>
              </a:ext>
            </a:extLst>
          </p:cNvPr>
          <p:cNvGraphicFramePr>
            <a:graphicFrameLocks noGrp="1"/>
          </p:cNvGraphicFramePr>
          <p:nvPr>
            <p:ph idx="1"/>
            <p:extLst>
              <p:ext uri="{D42A27DB-BD31-4B8C-83A1-F6EECF244321}">
                <p14:modId xmlns:p14="http://schemas.microsoft.com/office/powerpoint/2010/main" val="2664933445"/>
              </p:ext>
            </p:extLst>
          </p:nvPr>
        </p:nvGraphicFramePr>
        <p:xfrm>
          <a:off x="5574890" y="803186"/>
          <a:ext cx="5821767" cy="528789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84568565"/>
      </p:ext>
    </p:extLst>
  </p:cSld>
  <p:clrMapOvr>
    <a:overrideClrMapping bg1="dk1" tx1="lt1" bg2="dk2" tx2="lt2" accent1="accent1" accent2="accent2" accent3="accent3" accent4="accent4" accent5="accent5" accent6="accent6" hlink="hlink" folHlink="folHlink"/>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88631" y="2349925"/>
            <a:ext cx="3498979" cy="2456442"/>
          </a:xfrm>
        </p:spPr>
        <p:txBody>
          <a:bodyPr>
            <a:normAutofit/>
          </a:bodyPr>
          <a:lstStyle/>
          <a:p>
            <a:r>
              <a:rPr lang="en-US" dirty="0"/>
              <a:t>Topic Sentences</a:t>
            </a:r>
          </a:p>
        </p:txBody>
      </p:sp>
      <p:graphicFrame>
        <p:nvGraphicFramePr>
          <p:cNvPr id="5" name="Content Placeholder 2">
            <a:extLst>
              <a:ext uri="{FF2B5EF4-FFF2-40B4-BE49-F238E27FC236}">
                <a16:creationId xmlns:a16="http://schemas.microsoft.com/office/drawing/2014/main" id="{18CF31F2-C5B7-496C-9AC8-C958613DECAD}"/>
              </a:ext>
            </a:extLst>
          </p:cNvPr>
          <p:cNvGraphicFramePr>
            <a:graphicFrameLocks noGrp="1"/>
          </p:cNvGraphicFramePr>
          <p:nvPr>
            <p:ph idx="1"/>
            <p:extLst>
              <p:ext uri="{D42A27DB-BD31-4B8C-83A1-F6EECF244321}">
                <p14:modId xmlns:p14="http://schemas.microsoft.com/office/powerpoint/2010/main" val="1717063115"/>
              </p:ext>
            </p:extLst>
          </p:nvPr>
        </p:nvGraphicFramePr>
        <p:xfrm>
          <a:off x="5574890" y="803186"/>
          <a:ext cx="5821767" cy="528789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614382"/>
      </p:ext>
    </p:extLst>
  </p:cSld>
  <p:clrMapOvr>
    <a:overrideClrMapping bg1="dk1" tx1="lt1" bg2="dk2" tx2="lt2" accent1="accent1" accent2="accent2" accent3="accent3" accent4="accent4" accent5="accent5" accent6="accent6" hlink="hlink" folHlink="folHlink"/>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0F08744-9D7B-4693-B8D6-2A5210AE96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32">
            <a:extLst>
              <a:ext uri="{FF2B5EF4-FFF2-40B4-BE49-F238E27FC236}">
                <a16:creationId xmlns:a16="http://schemas.microsoft.com/office/drawing/2014/main" id="{5B2E630F-F386-44FA-B1A1-C10A9BF434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336127">
            <a:off x="296272" y="1026251"/>
            <a:ext cx="7298578" cy="5088488"/>
          </a:xfrm>
          <a:custGeom>
            <a:avLst/>
            <a:gdLst>
              <a:gd name="connsiteX0" fmla="*/ 0 w 6428838"/>
              <a:gd name="connsiteY0" fmla="*/ 2579031 h 5158062"/>
              <a:gd name="connsiteX1" fmla="*/ 3214419 w 6428838"/>
              <a:gd name="connsiteY1" fmla="*/ 0 h 5158062"/>
              <a:gd name="connsiteX2" fmla="*/ 6428838 w 6428838"/>
              <a:gd name="connsiteY2" fmla="*/ 2579031 h 5158062"/>
              <a:gd name="connsiteX3" fmla="*/ 3214419 w 6428838"/>
              <a:gd name="connsiteY3" fmla="*/ 5158062 h 5158062"/>
              <a:gd name="connsiteX4" fmla="*/ 0 w 6428838"/>
              <a:gd name="connsiteY4" fmla="*/ 2579031 h 5158062"/>
              <a:gd name="connsiteX0" fmla="*/ 3321 w 6432159"/>
              <a:gd name="connsiteY0" fmla="*/ 2647125 h 5226156"/>
              <a:gd name="connsiteX1" fmla="*/ 2789723 w 6432159"/>
              <a:gd name="connsiteY1" fmla="*/ 0 h 5226156"/>
              <a:gd name="connsiteX2" fmla="*/ 6432159 w 6432159"/>
              <a:gd name="connsiteY2" fmla="*/ 2647125 h 5226156"/>
              <a:gd name="connsiteX3" fmla="*/ 3217740 w 6432159"/>
              <a:gd name="connsiteY3" fmla="*/ 5226156 h 5226156"/>
              <a:gd name="connsiteX4" fmla="*/ 3321 w 6432159"/>
              <a:gd name="connsiteY4" fmla="*/ 2647125 h 5226156"/>
              <a:gd name="connsiteX0" fmla="*/ 1953 w 6566979"/>
              <a:gd name="connsiteY0" fmla="*/ 2695803 h 5226224"/>
              <a:gd name="connsiteX1" fmla="*/ 2924543 w 6566979"/>
              <a:gd name="connsiteY1" fmla="*/ 39 h 5226224"/>
              <a:gd name="connsiteX2" fmla="*/ 6566979 w 6566979"/>
              <a:gd name="connsiteY2" fmla="*/ 2647164 h 5226224"/>
              <a:gd name="connsiteX3" fmla="*/ 3352560 w 6566979"/>
              <a:gd name="connsiteY3" fmla="*/ 5226195 h 5226224"/>
              <a:gd name="connsiteX4" fmla="*/ 1953 w 6566979"/>
              <a:gd name="connsiteY4" fmla="*/ 2695803 h 5226224"/>
              <a:gd name="connsiteX0" fmla="*/ 8982 w 6574008"/>
              <a:gd name="connsiteY0" fmla="*/ 2695803 h 5226313"/>
              <a:gd name="connsiteX1" fmla="*/ 2931572 w 6574008"/>
              <a:gd name="connsiteY1" fmla="*/ 39 h 5226313"/>
              <a:gd name="connsiteX2" fmla="*/ 6574008 w 6574008"/>
              <a:gd name="connsiteY2" fmla="*/ 2647164 h 5226313"/>
              <a:gd name="connsiteX3" fmla="*/ 3359589 w 6574008"/>
              <a:gd name="connsiteY3" fmla="*/ 5226195 h 5226313"/>
              <a:gd name="connsiteX4" fmla="*/ 8982 w 6574008"/>
              <a:gd name="connsiteY4" fmla="*/ 2695803 h 5226313"/>
              <a:gd name="connsiteX0" fmla="*/ 11929 w 6576955"/>
              <a:gd name="connsiteY0" fmla="*/ 2695953 h 5226463"/>
              <a:gd name="connsiteX1" fmla="*/ 2934519 w 6576955"/>
              <a:gd name="connsiteY1" fmla="*/ 189 h 5226463"/>
              <a:gd name="connsiteX2" fmla="*/ 6576955 w 6576955"/>
              <a:gd name="connsiteY2" fmla="*/ 2647314 h 5226463"/>
              <a:gd name="connsiteX3" fmla="*/ 3362536 w 6576955"/>
              <a:gd name="connsiteY3" fmla="*/ 5226345 h 5226463"/>
              <a:gd name="connsiteX4" fmla="*/ 11929 w 6576955"/>
              <a:gd name="connsiteY4" fmla="*/ 2695953 h 5226463"/>
              <a:gd name="connsiteX0" fmla="*/ 9262 w 6963394"/>
              <a:gd name="connsiteY0" fmla="*/ 2705797 h 5247356"/>
              <a:gd name="connsiteX1" fmla="*/ 2931852 w 6963394"/>
              <a:gd name="connsiteY1" fmla="*/ 10033 h 5247356"/>
              <a:gd name="connsiteX2" fmla="*/ 6963394 w 6963394"/>
              <a:gd name="connsiteY2" fmla="*/ 3318639 h 5247356"/>
              <a:gd name="connsiteX3" fmla="*/ 3359869 w 6963394"/>
              <a:gd name="connsiteY3" fmla="*/ 5236189 h 5247356"/>
              <a:gd name="connsiteX4" fmla="*/ 9262 w 6963394"/>
              <a:gd name="connsiteY4" fmla="*/ 2705797 h 5247356"/>
              <a:gd name="connsiteX0" fmla="*/ 9262 w 6963394"/>
              <a:gd name="connsiteY0" fmla="*/ 2705797 h 5247356"/>
              <a:gd name="connsiteX1" fmla="*/ 2931852 w 6963394"/>
              <a:gd name="connsiteY1" fmla="*/ 10033 h 5247356"/>
              <a:gd name="connsiteX2" fmla="*/ 6963394 w 6963394"/>
              <a:gd name="connsiteY2" fmla="*/ 3318639 h 5247356"/>
              <a:gd name="connsiteX3" fmla="*/ 3359869 w 6963394"/>
              <a:gd name="connsiteY3" fmla="*/ 5236189 h 5247356"/>
              <a:gd name="connsiteX4" fmla="*/ 9262 w 6963394"/>
              <a:gd name="connsiteY4" fmla="*/ 2705797 h 5247356"/>
              <a:gd name="connsiteX0" fmla="*/ 9262 w 6963394"/>
              <a:gd name="connsiteY0" fmla="*/ 2705797 h 5292159"/>
              <a:gd name="connsiteX1" fmla="*/ 2931852 w 6963394"/>
              <a:gd name="connsiteY1" fmla="*/ 10033 h 5292159"/>
              <a:gd name="connsiteX2" fmla="*/ 6963394 w 6963394"/>
              <a:gd name="connsiteY2" fmla="*/ 3318639 h 5292159"/>
              <a:gd name="connsiteX3" fmla="*/ 3359869 w 6963394"/>
              <a:gd name="connsiteY3" fmla="*/ 5236189 h 5292159"/>
              <a:gd name="connsiteX4" fmla="*/ 9262 w 6963394"/>
              <a:gd name="connsiteY4" fmla="*/ 2705797 h 5292159"/>
              <a:gd name="connsiteX0" fmla="*/ 9262 w 6963394"/>
              <a:gd name="connsiteY0" fmla="*/ 2705797 h 5259961"/>
              <a:gd name="connsiteX1" fmla="*/ 2931852 w 6963394"/>
              <a:gd name="connsiteY1" fmla="*/ 10033 h 5259961"/>
              <a:gd name="connsiteX2" fmla="*/ 6963394 w 6963394"/>
              <a:gd name="connsiteY2" fmla="*/ 3318639 h 5259961"/>
              <a:gd name="connsiteX3" fmla="*/ 3359869 w 6963394"/>
              <a:gd name="connsiteY3" fmla="*/ 5236189 h 5259961"/>
              <a:gd name="connsiteX4" fmla="*/ 9262 w 6963394"/>
              <a:gd name="connsiteY4" fmla="*/ 2705797 h 5259961"/>
              <a:gd name="connsiteX0" fmla="*/ 9557 w 7352795"/>
              <a:gd name="connsiteY0" fmla="*/ 2707501 h 5252013"/>
              <a:gd name="connsiteX1" fmla="*/ 2932147 w 7352795"/>
              <a:gd name="connsiteY1" fmla="*/ 11737 h 5252013"/>
              <a:gd name="connsiteX2" fmla="*/ 7352795 w 7352795"/>
              <a:gd name="connsiteY2" fmla="*/ 3378709 h 5252013"/>
              <a:gd name="connsiteX3" fmla="*/ 3360164 w 7352795"/>
              <a:gd name="connsiteY3" fmla="*/ 5237893 h 5252013"/>
              <a:gd name="connsiteX4" fmla="*/ 9557 w 7352795"/>
              <a:gd name="connsiteY4" fmla="*/ 2707501 h 5252013"/>
              <a:gd name="connsiteX0" fmla="*/ 8078 w 7789061"/>
              <a:gd name="connsiteY0" fmla="*/ 2744796 h 5249051"/>
              <a:gd name="connsiteX1" fmla="*/ 3368413 w 7789061"/>
              <a:gd name="connsiteY1" fmla="*/ 10121 h 5249051"/>
              <a:gd name="connsiteX2" fmla="*/ 7789061 w 7789061"/>
              <a:gd name="connsiteY2" fmla="*/ 3377093 h 5249051"/>
              <a:gd name="connsiteX3" fmla="*/ 3796430 w 7789061"/>
              <a:gd name="connsiteY3" fmla="*/ 5236277 h 5249051"/>
              <a:gd name="connsiteX4" fmla="*/ 8078 w 7789061"/>
              <a:gd name="connsiteY4" fmla="*/ 2744796 h 5249051"/>
              <a:gd name="connsiteX0" fmla="*/ 8078 w 7789061"/>
              <a:gd name="connsiteY0" fmla="*/ 2744796 h 5271741"/>
              <a:gd name="connsiteX1" fmla="*/ 3368413 w 7789061"/>
              <a:gd name="connsiteY1" fmla="*/ 10121 h 5271741"/>
              <a:gd name="connsiteX2" fmla="*/ 7789061 w 7789061"/>
              <a:gd name="connsiteY2" fmla="*/ 3377093 h 5271741"/>
              <a:gd name="connsiteX3" fmla="*/ 3796430 w 7789061"/>
              <a:gd name="connsiteY3" fmla="*/ 5236277 h 5271741"/>
              <a:gd name="connsiteX4" fmla="*/ 8078 w 7789061"/>
              <a:gd name="connsiteY4" fmla="*/ 2744796 h 5271741"/>
              <a:gd name="connsiteX0" fmla="*/ 1055 w 7782038"/>
              <a:gd name="connsiteY0" fmla="*/ 2738806 h 5438018"/>
              <a:gd name="connsiteX1" fmla="*/ 3361390 w 7782038"/>
              <a:gd name="connsiteY1" fmla="*/ 4131 h 5438018"/>
              <a:gd name="connsiteX2" fmla="*/ 7782038 w 7782038"/>
              <a:gd name="connsiteY2" fmla="*/ 3371103 h 5438018"/>
              <a:gd name="connsiteX3" fmla="*/ 3692130 w 7782038"/>
              <a:gd name="connsiteY3" fmla="*/ 5415113 h 5438018"/>
              <a:gd name="connsiteX4" fmla="*/ 1055 w 7782038"/>
              <a:gd name="connsiteY4" fmla="*/ 2738806 h 5438018"/>
              <a:gd name="connsiteX0" fmla="*/ 28883 w 7809866"/>
              <a:gd name="connsiteY0" fmla="*/ 2742147 h 5441359"/>
              <a:gd name="connsiteX1" fmla="*/ 3389218 w 7809866"/>
              <a:gd name="connsiteY1" fmla="*/ 7472 h 5441359"/>
              <a:gd name="connsiteX2" fmla="*/ 7809866 w 7809866"/>
              <a:gd name="connsiteY2" fmla="*/ 3374444 h 5441359"/>
              <a:gd name="connsiteX3" fmla="*/ 3719958 w 7809866"/>
              <a:gd name="connsiteY3" fmla="*/ 5418454 h 5441359"/>
              <a:gd name="connsiteX4" fmla="*/ 28883 w 7809866"/>
              <a:gd name="connsiteY4" fmla="*/ 2742147 h 5441359"/>
              <a:gd name="connsiteX0" fmla="*/ 36549 w 7817532"/>
              <a:gd name="connsiteY0" fmla="*/ 2751085 h 5450297"/>
              <a:gd name="connsiteX1" fmla="*/ 3396884 w 7817532"/>
              <a:gd name="connsiteY1" fmla="*/ 16410 h 5450297"/>
              <a:gd name="connsiteX2" fmla="*/ 7817532 w 7817532"/>
              <a:gd name="connsiteY2" fmla="*/ 3383382 h 5450297"/>
              <a:gd name="connsiteX3" fmla="*/ 3727624 w 7817532"/>
              <a:gd name="connsiteY3" fmla="*/ 5427392 h 5450297"/>
              <a:gd name="connsiteX4" fmla="*/ 36549 w 7817532"/>
              <a:gd name="connsiteY4" fmla="*/ 2751085 h 54502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17532" h="5450297">
                <a:moveTo>
                  <a:pt x="36549" y="2751085"/>
                </a:moveTo>
                <a:cubicBezTo>
                  <a:pt x="-281221" y="925127"/>
                  <a:pt x="1526121" y="-147339"/>
                  <a:pt x="3396884" y="16410"/>
                </a:cubicBezTo>
                <a:cubicBezTo>
                  <a:pt x="5267647" y="180159"/>
                  <a:pt x="7817532" y="1453184"/>
                  <a:pt x="7817532" y="3383382"/>
                </a:cubicBezTo>
                <a:cubicBezTo>
                  <a:pt x="7700800" y="5342763"/>
                  <a:pt x="5024455" y="5532775"/>
                  <a:pt x="3727624" y="5427392"/>
                </a:cubicBezTo>
                <a:cubicBezTo>
                  <a:pt x="2430794" y="5322009"/>
                  <a:pt x="354319" y="4577043"/>
                  <a:pt x="36549" y="2751085"/>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Freeform: Shape 11">
            <a:extLst>
              <a:ext uri="{FF2B5EF4-FFF2-40B4-BE49-F238E27FC236}">
                <a16:creationId xmlns:a16="http://schemas.microsoft.com/office/drawing/2014/main" id="{73567C09-8B4D-49A6-A711-C44C5807D8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a:off x="3554541" y="-619573"/>
            <a:ext cx="9016699" cy="8033868"/>
          </a:xfrm>
          <a:custGeom>
            <a:avLst/>
            <a:gdLst>
              <a:gd name="connsiteX0" fmla="*/ 6078066 w 9016699"/>
              <a:gd name="connsiteY0" fmla="*/ 782055 h 8033868"/>
              <a:gd name="connsiteX1" fmla="*/ 8705208 w 9016699"/>
              <a:gd name="connsiteY1" fmla="*/ 3409197 h 8033868"/>
              <a:gd name="connsiteX2" fmla="*/ 8793057 w 9016699"/>
              <a:gd name="connsiteY2" fmla="*/ 3617452 h 8033868"/>
              <a:gd name="connsiteX3" fmla="*/ 9016699 w 9016699"/>
              <a:gd name="connsiteY3" fmla="*/ 4793120 h 8033868"/>
              <a:gd name="connsiteX4" fmla="*/ 8960084 w 9016699"/>
              <a:gd name="connsiteY4" fmla="*/ 5272709 h 8033868"/>
              <a:gd name="connsiteX5" fmla="*/ 8920563 w 9016699"/>
              <a:gd name="connsiteY5" fmla="*/ 5444162 h 8033868"/>
              <a:gd name="connsiteX6" fmla="*/ 6620466 w 9016699"/>
              <a:gd name="connsiteY6" fmla="*/ 7744259 h 8033868"/>
              <a:gd name="connsiteX7" fmla="*/ 6480006 w 9016699"/>
              <a:gd name="connsiteY7" fmla="*/ 7795347 h 8033868"/>
              <a:gd name="connsiteX8" fmla="*/ 4389696 w 9016699"/>
              <a:gd name="connsiteY8" fmla="*/ 7987178 h 8033868"/>
              <a:gd name="connsiteX9" fmla="*/ 3086984 w 9016699"/>
              <a:gd name="connsiteY9" fmla="*/ 7466023 h 8033868"/>
              <a:gd name="connsiteX10" fmla="*/ 3024300 w 9016699"/>
              <a:gd name="connsiteY10" fmla="*/ 7426965 h 8033868"/>
              <a:gd name="connsiteX11" fmla="*/ 519567 w 9016699"/>
              <a:gd name="connsiteY11" fmla="*/ 4922232 h 8033868"/>
              <a:gd name="connsiteX12" fmla="*/ 419495 w 9016699"/>
              <a:gd name="connsiteY12" fmla="*/ 4733719 h 8033868"/>
              <a:gd name="connsiteX13" fmla="*/ 3514 w 9016699"/>
              <a:gd name="connsiteY13" fmla="*/ 3245168 h 8033868"/>
              <a:gd name="connsiteX14" fmla="*/ 4193329 w 9016699"/>
              <a:gd name="connsiteY14" fmla="*/ 36108 h 8033868"/>
              <a:gd name="connsiteX15" fmla="*/ 5977677 w 9016699"/>
              <a:gd name="connsiteY15" fmla="*/ 722908 h 803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016699" h="8033868">
                <a:moveTo>
                  <a:pt x="6078066" y="782055"/>
                </a:moveTo>
                <a:lnTo>
                  <a:pt x="8705208" y="3409197"/>
                </a:lnTo>
                <a:lnTo>
                  <a:pt x="8793057" y="3617452"/>
                </a:lnTo>
                <a:cubicBezTo>
                  <a:pt x="8935615" y="3988374"/>
                  <a:pt x="9016699" y="4381324"/>
                  <a:pt x="9016699" y="4793120"/>
                </a:cubicBezTo>
                <a:cubicBezTo>
                  <a:pt x="9008675" y="4960329"/>
                  <a:pt x="8989449" y="5120121"/>
                  <a:pt x="8960084" y="5272709"/>
                </a:cubicBezTo>
                <a:lnTo>
                  <a:pt x="8920563" y="5444162"/>
                </a:lnTo>
                <a:lnTo>
                  <a:pt x="6620466" y="7744259"/>
                </a:lnTo>
                <a:lnTo>
                  <a:pt x="6480006" y="7795347"/>
                </a:lnTo>
                <a:cubicBezTo>
                  <a:pt x="5726471" y="8035167"/>
                  <a:pt x="4953020" y="8083925"/>
                  <a:pt x="4389696" y="7987178"/>
                </a:cubicBezTo>
                <a:cubicBezTo>
                  <a:pt x="4014146" y="7922680"/>
                  <a:pt x="3559510" y="7740111"/>
                  <a:pt x="3086984" y="7466023"/>
                </a:cubicBezTo>
                <a:lnTo>
                  <a:pt x="3024300" y="7426965"/>
                </a:lnTo>
                <a:lnTo>
                  <a:pt x="519567" y="4922232"/>
                </a:lnTo>
                <a:lnTo>
                  <a:pt x="419495" y="4733719"/>
                </a:lnTo>
                <a:cubicBezTo>
                  <a:pt x="181303" y="4258474"/>
                  <a:pt x="28977" y="3756361"/>
                  <a:pt x="3514" y="3245168"/>
                </a:cubicBezTo>
                <a:cubicBezTo>
                  <a:pt x="-112889" y="908287"/>
                  <a:pt x="2691131" y="-221884"/>
                  <a:pt x="4193329" y="36108"/>
                </a:cubicBezTo>
                <a:cubicBezTo>
                  <a:pt x="4662766" y="116730"/>
                  <a:pt x="5309837" y="354143"/>
                  <a:pt x="5977677" y="722908"/>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title"/>
          </p:nvPr>
        </p:nvSpPr>
        <p:spPr>
          <a:xfrm>
            <a:off x="807720" y="2349925"/>
            <a:ext cx="2441894" cy="2456442"/>
          </a:xfrm>
        </p:spPr>
        <p:txBody>
          <a:bodyPr>
            <a:normAutofit/>
          </a:bodyPr>
          <a:lstStyle/>
          <a:p>
            <a:pPr algn="l"/>
            <a:r>
              <a:rPr lang="en-US" sz="2700"/>
              <a:t>Which of the following would </a:t>
            </a:r>
            <a:r>
              <a:rPr lang="en-US" sz="2700" b="1"/>
              <a:t>NOT</a:t>
            </a:r>
            <a:r>
              <a:rPr lang="en-US" sz="2700"/>
              <a:t> be  an appropriate topic sentence?</a:t>
            </a:r>
          </a:p>
        </p:txBody>
      </p:sp>
      <p:sp>
        <p:nvSpPr>
          <p:cNvPr id="3" name="Content Placeholder 2"/>
          <p:cNvSpPr>
            <a:spLocks noGrp="1"/>
          </p:cNvSpPr>
          <p:nvPr>
            <p:ph idx="1"/>
          </p:nvPr>
        </p:nvSpPr>
        <p:spPr>
          <a:xfrm>
            <a:off x="4846319" y="1111249"/>
            <a:ext cx="6554001" cy="4635503"/>
          </a:xfrm>
        </p:spPr>
        <p:txBody>
          <a:bodyPr>
            <a:normAutofit/>
          </a:bodyPr>
          <a:lstStyle/>
          <a:p>
            <a:pPr marL="342900" indent="-342900">
              <a:buFont typeface="+mj-lt"/>
              <a:buAutoNum type="arabicPeriod"/>
            </a:pPr>
            <a:r>
              <a:rPr lang="en-US" dirty="0"/>
              <a:t>I am going to explain how self-driving cars are better for the environment.</a:t>
            </a:r>
          </a:p>
          <a:p>
            <a:pPr marL="342900" indent="-342900">
              <a:buFont typeface="+mj-lt"/>
              <a:buAutoNum type="arabicPeriod"/>
            </a:pPr>
            <a:r>
              <a:rPr lang="en-US" dirty="0"/>
              <a:t>There are many possible contributing factors to global warming.</a:t>
            </a:r>
          </a:p>
          <a:p>
            <a:pPr marL="342900" indent="-342900">
              <a:buFont typeface="+mj-lt"/>
              <a:buAutoNum type="arabicPeriod"/>
            </a:pPr>
            <a:r>
              <a:rPr lang="en-US" dirty="0"/>
              <a:t>Teen pregnancy rates may be prevented by improved sex education.</a:t>
            </a:r>
          </a:p>
          <a:p>
            <a:pPr marL="342900" indent="-342900">
              <a:buFont typeface="+mj-lt"/>
              <a:buAutoNum type="arabicPeriod"/>
            </a:pPr>
            <a:r>
              <a:rPr lang="en-US" dirty="0"/>
              <a:t>The first true fax machines appeared in the 1840s.</a:t>
            </a:r>
          </a:p>
          <a:p>
            <a:pPr marL="342900" indent="-342900">
              <a:buFont typeface="+mj-lt"/>
              <a:buAutoNum type="arabicPeriod"/>
            </a:pPr>
            <a:r>
              <a:rPr lang="en-US" dirty="0"/>
              <a:t>Remodeling a kitchen successfully requires research and a good eye.</a:t>
            </a:r>
          </a:p>
          <a:p>
            <a:pPr marL="342900" indent="-342900">
              <a:buFont typeface="+mj-lt"/>
              <a:buAutoNum type="arabicPeriod"/>
            </a:pPr>
            <a:r>
              <a:rPr lang="en-US" dirty="0"/>
              <a:t>Researchers suggest that bees seek out honey in four different ways. </a:t>
            </a:r>
          </a:p>
        </p:txBody>
      </p:sp>
    </p:spTree>
    <p:extLst>
      <p:ext uri="{BB962C8B-B14F-4D97-AF65-F5344CB8AC3E}">
        <p14:creationId xmlns:p14="http://schemas.microsoft.com/office/powerpoint/2010/main" val="1139782828"/>
      </p:ext>
    </p:extLst>
  </p:cSld>
  <p:clrMapOvr>
    <a:overrideClrMapping bg1="dk1" tx1="lt1" bg2="dk2" tx2="lt2" accent1="accent1" accent2="accent2" accent3="accent3" accent4="accent4" accent5="accent5" accent6="accent6" hlink="hlink" folHlink="folHlink"/>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How to Fix </a:t>
            </a:r>
            <a:br>
              <a:rPr lang="en-US" dirty="0"/>
            </a:br>
            <a:r>
              <a:rPr lang="en-US" dirty="0"/>
              <a:t>the Issues</a:t>
            </a:r>
          </a:p>
        </p:txBody>
      </p:sp>
      <p:sp>
        <p:nvSpPr>
          <p:cNvPr id="7" name="Text Placeholder 6"/>
          <p:cNvSpPr>
            <a:spLocks noGrp="1"/>
          </p:cNvSpPr>
          <p:nvPr>
            <p:ph type="body" sz="quarter" idx="3"/>
          </p:nvPr>
        </p:nvSpPr>
        <p:spPr/>
        <p:txBody>
          <a:bodyPr/>
          <a:lstStyle/>
          <a:p>
            <a:r>
              <a:rPr lang="en-US" dirty="0"/>
              <a:t>Make it precise</a:t>
            </a:r>
          </a:p>
        </p:txBody>
      </p:sp>
      <p:sp>
        <p:nvSpPr>
          <p:cNvPr id="5" name="Text Placeholder 4"/>
          <p:cNvSpPr>
            <a:spLocks noGrp="1"/>
          </p:cNvSpPr>
          <p:nvPr>
            <p:ph type="body" idx="1"/>
          </p:nvPr>
        </p:nvSpPr>
        <p:spPr/>
        <p:txBody>
          <a:bodyPr/>
          <a:lstStyle/>
          <a:p>
            <a:r>
              <a:rPr lang="en-US" dirty="0"/>
              <a:t>Make it Thorough (But brief)</a:t>
            </a:r>
          </a:p>
        </p:txBody>
      </p:sp>
      <p:sp>
        <p:nvSpPr>
          <p:cNvPr id="6" name="Content Placeholder 5"/>
          <p:cNvSpPr>
            <a:spLocks noGrp="1"/>
          </p:cNvSpPr>
          <p:nvPr>
            <p:ph sz="half" idx="2"/>
          </p:nvPr>
        </p:nvSpPr>
        <p:spPr/>
        <p:txBody>
          <a:bodyPr/>
          <a:lstStyle/>
          <a:p>
            <a:r>
              <a:rPr lang="en-US" b="1" dirty="0">
                <a:solidFill>
                  <a:srgbClr val="FF0000"/>
                </a:solidFill>
              </a:rPr>
              <a:t>The first true fax machine appeared in the 1840s.</a:t>
            </a:r>
          </a:p>
          <a:p>
            <a:r>
              <a:rPr lang="en-US" b="1" dirty="0"/>
              <a:t>Technological advancements in the 1840s created a need for faster communication and ushered in the first true fax machines.</a:t>
            </a:r>
            <a:endParaRPr lang="en-US" dirty="0"/>
          </a:p>
        </p:txBody>
      </p:sp>
      <p:sp>
        <p:nvSpPr>
          <p:cNvPr id="8" name="Content Placeholder 7"/>
          <p:cNvSpPr>
            <a:spLocks noGrp="1"/>
          </p:cNvSpPr>
          <p:nvPr>
            <p:ph sz="quarter" idx="4"/>
          </p:nvPr>
        </p:nvSpPr>
        <p:spPr/>
        <p:txBody>
          <a:bodyPr>
            <a:normAutofit fontScale="92500" lnSpcReduction="10000"/>
          </a:bodyPr>
          <a:lstStyle/>
          <a:p>
            <a:r>
              <a:rPr lang="en-US" b="1" dirty="0">
                <a:solidFill>
                  <a:srgbClr val="FF0000"/>
                </a:solidFill>
              </a:rPr>
              <a:t>I am going to explain how self-driving cars are better for the environment.</a:t>
            </a:r>
          </a:p>
          <a:p>
            <a:r>
              <a:rPr lang="en-US" b="1" dirty="0"/>
              <a:t>While self-driving cars do not eliminate pollutants, their improved efficiency is a huge step toward a cleaner future.</a:t>
            </a:r>
            <a:endParaRPr lang="en-US" dirty="0"/>
          </a:p>
        </p:txBody>
      </p:sp>
    </p:spTree>
    <p:extLst>
      <p:ext uri="{BB962C8B-B14F-4D97-AF65-F5344CB8AC3E}">
        <p14:creationId xmlns:p14="http://schemas.microsoft.com/office/powerpoint/2010/main" val="322348642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How to Fix</a:t>
            </a:r>
            <a:br>
              <a:rPr lang="en-US" dirty="0"/>
            </a:br>
            <a:r>
              <a:rPr lang="en-US" dirty="0"/>
              <a:t>the Issues</a:t>
            </a:r>
          </a:p>
        </p:txBody>
      </p:sp>
      <p:sp>
        <p:nvSpPr>
          <p:cNvPr id="5" name="Text Placeholder 4"/>
          <p:cNvSpPr>
            <a:spLocks noGrp="1"/>
          </p:cNvSpPr>
          <p:nvPr>
            <p:ph type="body" idx="1"/>
          </p:nvPr>
        </p:nvSpPr>
        <p:spPr/>
        <p:txBody>
          <a:bodyPr/>
          <a:lstStyle/>
          <a:p>
            <a:r>
              <a:rPr lang="en-US" dirty="0"/>
              <a:t>Make it your own</a:t>
            </a:r>
          </a:p>
        </p:txBody>
      </p:sp>
      <p:sp>
        <p:nvSpPr>
          <p:cNvPr id="6" name="Content Placeholder 5"/>
          <p:cNvSpPr>
            <a:spLocks noGrp="1"/>
          </p:cNvSpPr>
          <p:nvPr>
            <p:ph sz="half" idx="2"/>
          </p:nvPr>
        </p:nvSpPr>
        <p:spPr/>
        <p:txBody>
          <a:bodyPr>
            <a:normAutofit fontScale="92500"/>
          </a:bodyPr>
          <a:lstStyle/>
          <a:p>
            <a:r>
              <a:rPr lang="en-US" b="1" dirty="0">
                <a:solidFill>
                  <a:srgbClr val="FF0000"/>
                </a:solidFill>
              </a:rPr>
              <a:t>Researchers suggest that bees seek out honey in four different ways</a:t>
            </a:r>
            <a:r>
              <a:rPr lang="en-US" dirty="0">
                <a:solidFill>
                  <a:srgbClr val="FF0000"/>
                </a:solidFill>
              </a:rPr>
              <a:t>. </a:t>
            </a:r>
          </a:p>
          <a:p>
            <a:r>
              <a:rPr lang="en-US" b="1" dirty="0"/>
              <a:t>It’s important to understand the various systems bees use to locate honey before we try to replicate them.</a:t>
            </a:r>
            <a:endParaRPr lang="en-US" dirty="0"/>
          </a:p>
        </p:txBody>
      </p:sp>
      <p:sp>
        <p:nvSpPr>
          <p:cNvPr id="7" name="Text Placeholder 6"/>
          <p:cNvSpPr>
            <a:spLocks noGrp="1"/>
          </p:cNvSpPr>
          <p:nvPr>
            <p:ph type="body" sz="quarter" idx="3"/>
          </p:nvPr>
        </p:nvSpPr>
        <p:spPr/>
        <p:txBody>
          <a:bodyPr/>
          <a:lstStyle/>
          <a:p>
            <a:r>
              <a:rPr lang="en-US" dirty="0"/>
              <a:t>Make it new</a:t>
            </a:r>
          </a:p>
        </p:txBody>
      </p:sp>
      <p:sp>
        <p:nvSpPr>
          <p:cNvPr id="8" name="Content Placeholder 7"/>
          <p:cNvSpPr>
            <a:spLocks noGrp="1"/>
          </p:cNvSpPr>
          <p:nvPr>
            <p:ph sz="quarter" idx="4"/>
          </p:nvPr>
        </p:nvSpPr>
        <p:spPr/>
        <p:txBody>
          <a:bodyPr>
            <a:normAutofit fontScale="92500" lnSpcReduction="10000"/>
          </a:bodyPr>
          <a:lstStyle/>
          <a:p>
            <a:r>
              <a:rPr lang="en-US" b="1" dirty="0">
                <a:solidFill>
                  <a:srgbClr val="FF0000"/>
                </a:solidFill>
              </a:rPr>
              <a:t>There are many possible contributing factors to global warming.</a:t>
            </a:r>
          </a:p>
          <a:p>
            <a:r>
              <a:rPr lang="en-US" b="1" dirty="0"/>
              <a:t>The dizzying array of possible contributing factors to global warming are part of the reason that most people don’t study the science in their spare time. </a:t>
            </a:r>
            <a:endParaRPr lang="en-US" dirty="0"/>
          </a:p>
        </p:txBody>
      </p:sp>
    </p:spTree>
    <p:extLst>
      <p:ext uri="{BB962C8B-B14F-4D97-AF65-F5344CB8AC3E}">
        <p14:creationId xmlns:p14="http://schemas.microsoft.com/office/powerpoint/2010/main" val="37275698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40F2DE27-1297-4129-8109-8A8F621F60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EE3576CE-E327-4733-A289-BEFB35F754E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16" name="Freeform 5">
              <a:extLst>
                <a:ext uri="{FF2B5EF4-FFF2-40B4-BE49-F238E27FC236}">
                  <a16:creationId xmlns:a16="http://schemas.microsoft.com/office/drawing/2014/main" id="{EF2E2475-8B34-4000-B8B4-D1C0480EACA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306513" y="0"/>
              <a:ext cx="3862388" cy="6843713"/>
            </a:xfrm>
            <a:custGeom>
              <a:avLst/>
              <a:gdLst>
                <a:gd name="T0" fmla="*/ 813 w 813"/>
                <a:gd name="T1" fmla="*/ 0 h 1440"/>
                <a:gd name="T2" fmla="*/ 435 w 813"/>
                <a:gd name="T3" fmla="*/ 1440 h 1440"/>
              </a:gdLst>
              <a:ahLst/>
              <a:cxnLst>
                <a:cxn ang="0">
                  <a:pos x="T0" y="T1"/>
                </a:cxn>
                <a:cxn ang="0">
                  <a:pos x="T2" y="T3"/>
                </a:cxn>
              </a:cxnLst>
              <a:rect l="0" t="0" r="r" b="b"/>
              <a:pathLst>
                <a:path w="813" h="1440">
                  <a:moveTo>
                    <a:pt x="813" y="0"/>
                  </a:moveTo>
                  <a:cubicBezTo>
                    <a:pt x="331" y="221"/>
                    <a:pt x="0" y="1039"/>
                    <a:pt x="435"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Freeform 6">
              <a:extLst>
                <a:ext uri="{FF2B5EF4-FFF2-40B4-BE49-F238E27FC236}">
                  <a16:creationId xmlns:a16="http://schemas.microsoft.com/office/drawing/2014/main" id="{AFF0158B-67CA-4E5D-82E9-032946005C8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26725" y="9525"/>
              <a:ext cx="1539875" cy="555625"/>
            </a:xfrm>
            <a:custGeom>
              <a:avLst/>
              <a:gdLst>
                <a:gd name="T0" fmla="*/ 324 w 324"/>
                <a:gd name="T1" fmla="*/ 117 h 117"/>
                <a:gd name="T2" fmla="*/ 0 w 324"/>
                <a:gd name="T3" fmla="*/ 0 h 117"/>
              </a:gdLst>
              <a:ahLst/>
              <a:cxnLst>
                <a:cxn ang="0">
                  <a:pos x="T0" y="T1"/>
                </a:cxn>
                <a:cxn ang="0">
                  <a:pos x="T2" y="T3"/>
                </a:cxn>
              </a:cxnLst>
              <a:rect l="0" t="0" r="r" b="b"/>
              <a:pathLst>
                <a:path w="324" h="117">
                  <a:moveTo>
                    <a:pt x="324" y="117"/>
                  </a:moveTo>
                  <a:cubicBezTo>
                    <a:pt x="223" y="64"/>
                    <a:pt x="107" y="28"/>
                    <a:pt x="0"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 name="Freeform 7">
              <a:extLst>
                <a:ext uri="{FF2B5EF4-FFF2-40B4-BE49-F238E27FC236}">
                  <a16:creationId xmlns:a16="http://schemas.microsoft.com/office/drawing/2014/main" id="{E791B238-571A-4C82-9B16-63D94A891B8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247313" y="5013325"/>
              <a:ext cx="1919288" cy="1830388"/>
            </a:xfrm>
            <a:custGeom>
              <a:avLst/>
              <a:gdLst>
                <a:gd name="T0" fmla="*/ 0 w 404"/>
                <a:gd name="T1" fmla="*/ 385 h 385"/>
                <a:gd name="T2" fmla="*/ 404 w 404"/>
                <a:gd name="T3" fmla="*/ 0 h 385"/>
              </a:gdLst>
              <a:ahLst/>
              <a:cxnLst>
                <a:cxn ang="0">
                  <a:pos x="T0" y="T1"/>
                </a:cxn>
                <a:cxn ang="0">
                  <a:pos x="T2" y="T3"/>
                </a:cxn>
              </a:cxnLst>
              <a:rect l="0" t="0" r="r" b="b"/>
              <a:pathLst>
                <a:path w="404" h="385">
                  <a:moveTo>
                    <a:pt x="0" y="385"/>
                  </a:moveTo>
                  <a:cubicBezTo>
                    <a:pt x="146" y="272"/>
                    <a:pt x="285" y="142"/>
                    <a:pt x="404"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 name="Freeform 8">
              <a:extLst>
                <a:ext uri="{FF2B5EF4-FFF2-40B4-BE49-F238E27FC236}">
                  <a16:creationId xmlns:a16="http://schemas.microsoft.com/office/drawing/2014/main" id="{70F10DD1-A998-4B23-8C15-31B7FD35E93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775" y="0"/>
              <a:ext cx="3676650" cy="6843713"/>
            </a:xfrm>
            <a:custGeom>
              <a:avLst/>
              <a:gdLst>
                <a:gd name="T0" fmla="*/ 774 w 774"/>
                <a:gd name="T1" fmla="*/ 0 h 1440"/>
                <a:gd name="T2" fmla="*/ 411 w 774"/>
                <a:gd name="T3" fmla="*/ 1440 h 1440"/>
              </a:gdLst>
              <a:ahLst/>
              <a:cxnLst>
                <a:cxn ang="0">
                  <a:pos x="T0" y="T1"/>
                </a:cxn>
                <a:cxn ang="0">
                  <a:pos x="T2" y="T3"/>
                </a:cxn>
              </a:cxnLst>
              <a:rect l="0" t="0" r="r" b="b"/>
              <a:pathLst>
                <a:path w="774" h="1440">
                  <a:moveTo>
                    <a:pt x="774" y="0"/>
                  </a:moveTo>
                  <a:cubicBezTo>
                    <a:pt x="312" y="240"/>
                    <a:pt x="0" y="1034"/>
                    <a:pt x="411" y="1440"/>
                  </a:cubicBezTo>
                </a:path>
              </a:pathLst>
            </a:custGeom>
            <a:noFill/>
            <a:ln w="9525" cap="flat">
              <a:solidFill>
                <a:schemeClr val="tx1">
                  <a:alpha val="15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 name="Freeform 9">
              <a:extLst>
                <a:ext uri="{FF2B5EF4-FFF2-40B4-BE49-F238E27FC236}">
                  <a16:creationId xmlns:a16="http://schemas.microsoft.com/office/drawing/2014/main" id="{AE6BBC61-DC1C-44DA-9B00-6F69CE21D8E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2988" y="9525"/>
              <a:ext cx="963613" cy="366713"/>
            </a:xfrm>
            <a:custGeom>
              <a:avLst/>
              <a:gdLst>
                <a:gd name="T0" fmla="*/ 203 w 203"/>
                <a:gd name="T1" fmla="*/ 77 h 77"/>
                <a:gd name="T2" fmla="*/ 0 w 203"/>
                <a:gd name="T3" fmla="*/ 0 h 77"/>
              </a:gdLst>
              <a:ahLst/>
              <a:cxnLst>
                <a:cxn ang="0">
                  <a:pos x="T0" y="T1"/>
                </a:cxn>
                <a:cxn ang="0">
                  <a:pos x="T2" y="T3"/>
                </a:cxn>
              </a:cxnLst>
              <a:rect l="0" t="0" r="r" b="b"/>
              <a:pathLst>
                <a:path w="203" h="77">
                  <a:moveTo>
                    <a:pt x="203" y="77"/>
                  </a:moveTo>
                  <a:cubicBezTo>
                    <a:pt x="138" y="46"/>
                    <a:pt x="68" y="21"/>
                    <a:pt x="0" y="0"/>
                  </a:cubicBezTo>
                </a:path>
              </a:pathLst>
            </a:custGeom>
            <a:noFill/>
            <a:ln w="9525" cap="flat">
              <a:solidFill>
                <a:schemeClr val="tx1">
                  <a:alpha val="15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 name="Freeform 10">
              <a:extLst>
                <a:ext uri="{FF2B5EF4-FFF2-40B4-BE49-F238E27FC236}">
                  <a16:creationId xmlns:a16="http://schemas.microsoft.com/office/drawing/2014/main" id="{906CAA79-7669-426E-AB78-3E141D4751E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494963" y="5275263"/>
              <a:ext cx="1666875" cy="1577975"/>
            </a:xfrm>
            <a:custGeom>
              <a:avLst/>
              <a:gdLst>
                <a:gd name="T0" fmla="*/ 0 w 351"/>
                <a:gd name="T1" fmla="*/ 332 h 332"/>
                <a:gd name="T2" fmla="*/ 351 w 351"/>
                <a:gd name="T3" fmla="*/ 0 h 332"/>
              </a:gdLst>
              <a:ahLst/>
              <a:cxnLst>
                <a:cxn ang="0">
                  <a:pos x="T0" y="T1"/>
                </a:cxn>
                <a:cxn ang="0">
                  <a:pos x="T2" y="T3"/>
                </a:cxn>
              </a:cxnLst>
              <a:rect l="0" t="0" r="r" b="b"/>
              <a:pathLst>
                <a:path w="351" h="332">
                  <a:moveTo>
                    <a:pt x="0" y="332"/>
                  </a:moveTo>
                  <a:cubicBezTo>
                    <a:pt x="125" y="232"/>
                    <a:pt x="245" y="121"/>
                    <a:pt x="351" y="0"/>
                  </a:cubicBezTo>
                </a:path>
              </a:pathLst>
            </a:custGeom>
            <a:noFill/>
            <a:ln w="9525" cap="flat">
              <a:solidFill>
                <a:schemeClr val="tx1">
                  <a:alpha val="15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 name="Freeform 11">
              <a:extLst>
                <a:ext uri="{FF2B5EF4-FFF2-40B4-BE49-F238E27FC236}">
                  <a16:creationId xmlns:a16="http://schemas.microsoft.com/office/drawing/2014/main" id="{DA6EE275-29A0-4962-AFA6-FAD32DF50FD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621088" cy="6843713"/>
            </a:xfrm>
            <a:custGeom>
              <a:avLst/>
              <a:gdLst>
                <a:gd name="T0" fmla="*/ 762 w 762"/>
                <a:gd name="T1" fmla="*/ 0 h 1440"/>
                <a:gd name="T2" fmla="*/ 403 w 762"/>
                <a:gd name="T3" fmla="*/ 1440 h 1440"/>
              </a:gdLst>
              <a:ahLst/>
              <a:cxnLst>
                <a:cxn ang="0">
                  <a:pos x="T0" y="T1"/>
                </a:cxn>
                <a:cxn ang="0">
                  <a:pos x="T2" y="T3"/>
                </a:cxn>
              </a:cxnLst>
              <a:rect l="0" t="0" r="r" b="b"/>
              <a:pathLst>
                <a:path w="762" h="1440">
                  <a:moveTo>
                    <a:pt x="762" y="0"/>
                  </a:moveTo>
                  <a:cubicBezTo>
                    <a:pt x="308" y="245"/>
                    <a:pt x="0" y="1033"/>
                    <a:pt x="403"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 name="Freeform 12">
              <a:extLst>
                <a:ext uri="{FF2B5EF4-FFF2-40B4-BE49-F238E27FC236}">
                  <a16:creationId xmlns:a16="http://schemas.microsoft.com/office/drawing/2014/main" id="{2274EE13-0D62-4489-9B61-C616736FA18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501438" y="9525"/>
              <a:ext cx="665163" cy="257175"/>
            </a:xfrm>
            <a:custGeom>
              <a:avLst/>
              <a:gdLst>
                <a:gd name="T0" fmla="*/ 140 w 140"/>
                <a:gd name="T1" fmla="*/ 54 h 54"/>
                <a:gd name="T2" fmla="*/ 0 w 140"/>
                <a:gd name="T3" fmla="*/ 0 h 54"/>
              </a:gdLst>
              <a:ahLst/>
              <a:cxnLst>
                <a:cxn ang="0">
                  <a:pos x="T0" y="T1"/>
                </a:cxn>
                <a:cxn ang="0">
                  <a:pos x="T2" y="T3"/>
                </a:cxn>
              </a:cxnLst>
              <a:rect l="0" t="0" r="r" b="b"/>
              <a:pathLst>
                <a:path w="140" h="54">
                  <a:moveTo>
                    <a:pt x="140" y="54"/>
                  </a:moveTo>
                  <a:cubicBezTo>
                    <a:pt x="95" y="34"/>
                    <a:pt x="48" y="16"/>
                    <a:pt x="0"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 name="Freeform 13">
              <a:extLst>
                <a:ext uri="{FF2B5EF4-FFF2-40B4-BE49-F238E27FC236}">
                  <a16:creationId xmlns:a16="http://schemas.microsoft.com/office/drawing/2014/main" id="{471730B6-C7FB-45ED-BCC5-40FD45BF260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41013" y="5408613"/>
              <a:ext cx="1525588" cy="1435100"/>
            </a:xfrm>
            <a:custGeom>
              <a:avLst/>
              <a:gdLst>
                <a:gd name="T0" fmla="*/ 0 w 321"/>
                <a:gd name="T1" fmla="*/ 302 h 302"/>
                <a:gd name="T2" fmla="*/ 321 w 321"/>
                <a:gd name="T3" fmla="*/ 0 h 302"/>
              </a:gdLst>
              <a:ahLst/>
              <a:cxnLst>
                <a:cxn ang="0">
                  <a:pos x="T0" y="T1"/>
                </a:cxn>
                <a:cxn ang="0">
                  <a:pos x="T2" y="T3"/>
                </a:cxn>
              </a:cxnLst>
              <a:rect l="0" t="0" r="r" b="b"/>
              <a:pathLst>
                <a:path w="321" h="302">
                  <a:moveTo>
                    <a:pt x="0" y="302"/>
                  </a:moveTo>
                  <a:cubicBezTo>
                    <a:pt x="114" y="210"/>
                    <a:pt x="223" y="109"/>
                    <a:pt x="321"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 name="Freeform 14">
              <a:extLst>
                <a:ext uri="{FF2B5EF4-FFF2-40B4-BE49-F238E27FC236}">
                  <a16:creationId xmlns:a16="http://schemas.microsoft.com/office/drawing/2014/main" id="{D6FE80FB-C4EF-4D79-9559-D63549F146C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244850" cy="6843713"/>
            </a:xfrm>
            <a:custGeom>
              <a:avLst/>
              <a:gdLst>
                <a:gd name="T0" fmla="*/ 683 w 683"/>
                <a:gd name="T1" fmla="*/ 0 h 1440"/>
                <a:gd name="T2" fmla="*/ 355 w 683"/>
                <a:gd name="T3" fmla="*/ 1440 h 1440"/>
              </a:gdLst>
              <a:ahLst/>
              <a:cxnLst>
                <a:cxn ang="0">
                  <a:pos x="T0" y="T1"/>
                </a:cxn>
                <a:cxn ang="0">
                  <a:pos x="T2" y="T3"/>
                </a:cxn>
              </a:cxnLst>
              <a:rect l="0" t="0" r="r" b="b"/>
              <a:pathLst>
                <a:path w="683" h="1440">
                  <a:moveTo>
                    <a:pt x="683" y="0"/>
                  </a:moveTo>
                  <a:cubicBezTo>
                    <a:pt x="258" y="256"/>
                    <a:pt x="0" y="1041"/>
                    <a:pt x="355"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 name="Freeform 15">
              <a:extLst>
                <a:ext uri="{FF2B5EF4-FFF2-40B4-BE49-F238E27FC236}">
                  <a16:creationId xmlns:a16="http://schemas.microsoft.com/office/drawing/2014/main" id="{C9CBAF19-21AE-40E8-8965-D5E6042F250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802938" y="5518150"/>
              <a:ext cx="1363663" cy="1325563"/>
            </a:xfrm>
            <a:custGeom>
              <a:avLst/>
              <a:gdLst>
                <a:gd name="T0" fmla="*/ 0 w 287"/>
                <a:gd name="T1" fmla="*/ 279 h 279"/>
                <a:gd name="T2" fmla="*/ 287 w 287"/>
                <a:gd name="T3" fmla="*/ 0 h 279"/>
              </a:gdLst>
              <a:ahLst/>
              <a:cxnLst>
                <a:cxn ang="0">
                  <a:pos x="T0" y="T1"/>
                </a:cxn>
                <a:cxn ang="0">
                  <a:pos x="T2" y="T3"/>
                </a:cxn>
              </a:cxnLst>
              <a:rect l="0" t="0" r="r" b="b"/>
              <a:pathLst>
                <a:path w="287" h="279">
                  <a:moveTo>
                    <a:pt x="0" y="279"/>
                  </a:moveTo>
                  <a:cubicBezTo>
                    <a:pt x="101" y="193"/>
                    <a:pt x="198" y="100"/>
                    <a:pt x="287"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 name="Freeform 16">
              <a:extLst>
                <a:ext uri="{FF2B5EF4-FFF2-40B4-BE49-F238E27FC236}">
                  <a16:creationId xmlns:a16="http://schemas.microsoft.com/office/drawing/2014/main" id="{EBA99019-E134-4FD1-9B9C-5F2DCAAA981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89000" y="0"/>
              <a:ext cx="3230563" cy="6843713"/>
            </a:xfrm>
            <a:custGeom>
              <a:avLst/>
              <a:gdLst>
                <a:gd name="T0" fmla="*/ 680 w 680"/>
                <a:gd name="T1" fmla="*/ 0 h 1440"/>
                <a:gd name="T2" fmla="*/ 337 w 680"/>
                <a:gd name="T3" fmla="*/ 1440 h 1440"/>
              </a:gdLst>
              <a:ahLst/>
              <a:cxnLst>
                <a:cxn ang="0">
                  <a:pos x="T0" y="T1"/>
                </a:cxn>
                <a:cxn ang="0">
                  <a:pos x="T2" y="T3"/>
                </a:cxn>
              </a:cxnLst>
              <a:rect l="0" t="0" r="r" b="b"/>
              <a:pathLst>
                <a:path w="680" h="1440">
                  <a:moveTo>
                    <a:pt x="680" y="0"/>
                  </a:moveTo>
                  <a:cubicBezTo>
                    <a:pt x="257" y="265"/>
                    <a:pt x="0" y="1026"/>
                    <a:pt x="337"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 name="Freeform 17">
              <a:extLst>
                <a:ext uri="{FF2B5EF4-FFF2-40B4-BE49-F238E27FC236}">
                  <a16:creationId xmlns:a16="http://schemas.microsoft.com/office/drawing/2014/main" id="{00B654CA-DF8B-44BB-BF62-5B028D52222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79150" y="5694363"/>
              <a:ext cx="1187450" cy="1149350"/>
            </a:xfrm>
            <a:custGeom>
              <a:avLst/>
              <a:gdLst>
                <a:gd name="T0" fmla="*/ 0 w 250"/>
                <a:gd name="T1" fmla="*/ 242 h 242"/>
                <a:gd name="T2" fmla="*/ 250 w 250"/>
                <a:gd name="T3" fmla="*/ 0 h 242"/>
              </a:gdLst>
              <a:ahLst/>
              <a:cxnLst>
                <a:cxn ang="0">
                  <a:pos x="T0" y="T1"/>
                </a:cxn>
                <a:cxn ang="0">
                  <a:pos x="T2" y="T3"/>
                </a:cxn>
              </a:cxnLst>
              <a:rect l="0" t="0" r="r" b="b"/>
              <a:pathLst>
                <a:path w="250" h="242">
                  <a:moveTo>
                    <a:pt x="0" y="242"/>
                  </a:moveTo>
                  <a:cubicBezTo>
                    <a:pt x="88" y="166"/>
                    <a:pt x="172" y="85"/>
                    <a:pt x="250"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 name="Freeform 18">
              <a:extLst>
                <a:ext uri="{FF2B5EF4-FFF2-40B4-BE49-F238E27FC236}">
                  <a16:creationId xmlns:a16="http://schemas.microsoft.com/office/drawing/2014/main" id="{32411C03-987B-42CB-833D-E31A2790100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84188" y="0"/>
              <a:ext cx="3421063" cy="6843713"/>
            </a:xfrm>
            <a:custGeom>
              <a:avLst/>
              <a:gdLst>
                <a:gd name="T0" fmla="*/ 720 w 720"/>
                <a:gd name="T1" fmla="*/ 0 h 1440"/>
                <a:gd name="T2" fmla="*/ 362 w 720"/>
                <a:gd name="T3" fmla="*/ 1440 h 1440"/>
              </a:gdLst>
              <a:ahLst/>
              <a:cxnLst>
                <a:cxn ang="0">
                  <a:pos x="T0" y="T1"/>
                </a:cxn>
                <a:cxn ang="0">
                  <a:pos x="T2" y="T3"/>
                </a:cxn>
              </a:cxnLst>
              <a:rect l="0" t="0" r="r" b="b"/>
              <a:pathLst>
                <a:path w="720" h="1440">
                  <a:moveTo>
                    <a:pt x="720" y="0"/>
                  </a:moveTo>
                  <a:cubicBezTo>
                    <a:pt x="316" y="282"/>
                    <a:pt x="0" y="1018"/>
                    <a:pt x="362"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 name="Freeform 19">
              <a:extLst>
                <a:ext uri="{FF2B5EF4-FFF2-40B4-BE49-F238E27FC236}">
                  <a16:creationId xmlns:a16="http://schemas.microsoft.com/office/drawing/2014/main" id="{5F9F126A-997B-4B39-8984-6563BA5D7F8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87125" y="6049963"/>
              <a:ext cx="879475" cy="793750"/>
            </a:xfrm>
            <a:custGeom>
              <a:avLst/>
              <a:gdLst>
                <a:gd name="T0" fmla="*/ 0 w 185"/>
                <a:gd name="T1" fmla="*/ 167 h 167"/>
                <a:gd name="T2" fmla="*/ 185 w 185"/>
                <a:gd name="T3" fmla="*/ 0 h 167"/>
              </a:gdLst>
              <a:ahLst/>
              <a:cxnLst>
                <a:cxn ang="0">
                  <a:pos x="T0" y="T1"/>
                </a:cxn>
                <a:cxn ang="0">
                  <a:pos x="T2" y="T3"/>
                </a:cxn>
              </a:cxnLst>
              <a:rect l="0" t="0" r="r" b="b"/>
              <a:pathLst>
                <a:path w="185" h="167">
                  <a:moveTo>
                    <a:pt x="0" y="167"/>
                  </a:moveTo>
                  <a:cubicBezTo>
                    <a:pt x="63" y="114"/>
                    <a:pt x="125" y="58"/>
                    <a:pt x="185"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 name="Freeform 20">
              <a:extLst>
                <a:ext uri="{FF2B5EF4-FFF2-40B4-BE49-F238E27FC236}">
                  <a16:creationId xmlns:a16="http://schemas.microsoft.com/office/drawing/2014/main" id="{49617DFE-E17F-4F67-9D22-C4197939219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98488" y="0"/>
              <a:ext cx="2717800" cy="6843713"/>
            </a:xfrm>
            <a:custGeom>
              <a:avLst/>
              <a:gdLst>
                <a:gd name="T0" fmla="*/ 572 w 572"/>
                <a:gd name="T1" fmla="*/ 0 h 1440"/>
                <a:gd name="T2" fmla="*/ 164 w 572"/>
                <a:gd name="T3" fmla="*/ 1440 h 1440"/>
              </a:gdLst>
              <a:ahLst/>
              <a:cxnLst>
                <a:cxn ang="0">
                  <a:pos x="T0" y="T1"/>
                </a:cxn>
                <a:cxn ang="0">
                  <a:pos x="T2" y="T3"/>
                </a:cxn>
              </a:cxnLst>
              <a:rect l="0" t="0" r="r" b="b"/>
              <a:pathLst>
                <a:path w="572" h="1440">
                  <a:moveTo>
                    <a:pt x="572" y="0"/>
                  </a:moveTo>
                  <a:cubicBezTo>
                    <a:pt x="213" y="320"/>
                    <a:pt x="0" y="979"/>
                    <a:pt x="164" y="1440"/>
                  </a:cubicBezTo>
                </a:path>
              </a:pathLst>
            </a:custGeom>
            <a:noFill/>
            <a:ln w="12700" cap="flat">
              <a:solidFill>
                <a:schemeClr val="tx1">
                  <a:alpha val="15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 name="Freeform 21">
              <a:extLst>
                <a:ext uri="{FF2B5EF4-FFF2-40B4-BE49-F238E27FC236}">
                  <a16:creationId xmlns:a16="http://schemas.microsoft.com/office/drawing/2014/main" id="{E5441641-3AA6-42CE-8E3B-D39246DDE44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61938" y="0"/>
              <a:ext cx="2944813" cy="6843713"/>
            </a:xfrm>
            <a:custGeom>
              <a:avLst/>
              <a:gdLst>
                <a:gd name="T0" fmla="*/ 620 w 620"/>
                <a:gd name="T1" fmla="*/ 0 h 1440"/>
                <a:gd name="T2" fmla="*/ 186 w 620"/>
                <a:gd name="T3" fmla="*/ 1440 h 1440"/>
              </a:gdLst>
              <a:ahLst/>
              <a:cxnLst>
                <a:cxn ang="0">
                  <a:pos x="T0" y="T1"/>
                </a:cxn>
                <a:cxn ang="0">
                  <a:pos x="T2" y="T3"/>
                </a:cxn>
              </a:cxnLst>
              <a:rect l="0" t="0" r="r" b="b"/>
              <a:pathLst>
                <a:path w="620" h="1440">
                  <a:moveTo>
                    <a:pt x="620" y="0"/>
                  </a:moveTo>
                  <a:cubicBezTo>
                    <a:pt x="248" y="325"/>
                    <a:pt x="0" y="960"/>
                    <a:pt x="186" y="1440"/>
                  </a:cubicBezTo>
                </a:path>
              </a:pathLst>
            </a:custGeom>
            <a:noFill/>
            <a:ln w="9525" cap="flat">
              <a:solidFill>
                <a:schemeClr val="tx1">
                  <a:alpha val="15000"/>
                </a:schemeClr>
              </a:solidFill>
              <a:prstDash val="lg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 name="Freeform 22">
              <a:extLst>
                <a:ext uri="{FF2B5EF4-FFF2-40B4-BE49-F238E27FC236}">
                  <a16:creationId xmlns:a16="http://schemas.microsoft.com/office/drawing/2014/main" id="{6A578EBB-B60C-404B-B968-F9D46DC8BFD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17513" y="0"/>
              <a:ext cx="2403475" cy="6843713"/>
            </a:xfrm>
            <a:custGeom>
              <a:avLst/>
              <a:gdLst>
                <a:gd name="T0" fmla="*/ 506 w 506"/>
                <a:gd name="T1" fmla="*/ 0 h 1440"/>
                <a:gd name="T2" fmla="*/ 171 w 506"/>
                <a:gd name="T3" fmla="*/ 1440 h 1440"/>
              </a:gdLst>
              <a:ahLst/>
              <a:cxnLst>
                <a:cxn ang="0">
                  <a:pos x="T0" y="T1"/>
                </a:cxn>
                <a:cxn ang="0">
                  <a:pos x="T2" y="T3"/>
                </a:cxn>
              </a:cxnLst>
              <a:rect l="0" t="0" r="r" b="b"/>
              <a:pathLst>
                <a:path w="506" h="1440">
                  <a:moveTo>
                    <a:pt x="506" y="0"/>
                  </a:moveTo>
                  <a:cubicBezTo>
                    <a:pt x="109" y="356"/>
                    <a:pt x="0" y="943"/>
                    <a:pt x="171"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 name="Freeform 23">
              <a:extLst>
                <a:ext uri="{FF2B5EF4-FFF2-40B4-BE49-F238E27FC236}">
                  <a16:creationId xmlns:a16="http://schemas.microsoft.com/office/drawing/2014/main" id="{6A6D1E40-DD2C-4558-954C-47EC7417E6A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9525"/>
              <a:ext cx="1771650" cy="3198813"/>
            </a:xfrm>
            <a:custGeom>
              <a:avLst/>
              <a:gdLst>
                <a:gd name="T0" fmla="*/ 373 w 373"/>
                <a:gd name="T1" fmla="*/ 0 h 673"/>
                <a:gd name="T2" fmla="*/ 0 w 373"/>
                <a:gd name="T3" fmla="*/ 673 h 673"/>
              </a:gdLst>
              <a:ahLst/>
              <a:cxnLst>
                <a:cxn ang="0">
                  <a:pos x="T0" y="T1"/>
                </a:cxn>
                <a:cxn ang="0">
                  <a:pos x="T2" y="T3"/>
                </a:cxn>
              </a:cxnLst>
              <a:rect l="0" t="0" r="r" b="b"/>
              <a:pathLst>
                <a:path w="373" h="673">
                  <a:moveTo>
                    <a:pt x="373" y="0"/>
                  </a:moveTo>
                  <a:cubicBezTo>
                    <a:pt x="175" y="183"/>
                    <a:pt x="51" y="409"/>
                    <a:pt x="0" y="673"/>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 name="Freeform 24">
              <a:extLst>
                <a:ext uri="{FF2B5EF4-FFF2-40B4-BE49-F238E27FC236}">
                  <a16:creationId xmlns:a16="http://schemas.microsoft.com/office/drawing/2014/main" id="{6C40FCAF-C578-4360-9094-9F66028B7B6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63" y="6016625"/>
              <a:ext cx="214313" cy="827088"/>
            </a:xfrm>
            <a:custGeom>
              <a:avLst/>
              <a:gdLst>
                <a:gd name="T0" fmla="*/ 0 w 45"/>
                <a:gd name="T1" fmla="*/ 0 h 174"/>
                <a:gd name="T2" fmla="*/ 45 w 45"/>
                <a:gd name="T3" fmla="*/ 174 h 174"/>
              </a:gdLst>
              <a:ahLst/>
              <a:cxnLst>
                <a:cxn ang="0">
                  <a:pos x="T0" y="T1"/>
                </a:cxn>
                <a:cxn ang="0">
                  <a:pos x="T2" y="T3"/>
                </a:cxn>
              </a:cxnLst>
              <a:rect l="0" t="0" r="r" b="b"/>
              <a:pathLst>
                <a:path w="45" h="174">
                  <a:moveTo>
                    <a:pt x="0" y="0"/>
                  </a:moveTo>
                  <a:cubicBezTo>
                    <a:pt x="11" y="59"/>
                    <a:pt x="26" y="118"/>
                    <a:pt x="45" y="174"/>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 name="Freeform 25">
              <a:extLst>
                <a:ext uri="{FF2B5EF4-FFF2-40B4-BE49-F238E27FC236}">
                  <a16:creationId xmlns:a16="http://schemas.microsoft.com/office/drawing/2014/main" id="{63EAC42D-DC17-4FCB-B8F4-6AFBDA29CFA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0"/>
              <a:ext cx="1562100" cy="2228850"/>
            </a:xfrm>
            <a:custGeom>
              <a:avLst/>
              <a:gdLst>
                <a:gd name="T0" fmla="*/ 329 w 329"/>
                <a:gd name="T1" fmla="*/ 0 h 469"/>
                <a:gd name="T2" fmla="*/ 0 w 329"/>
                <a:gd name="T3" fmla="*/ 469 h 469"/>
              </a:gdLst>
              <a:ahLst/>
              <a:cxnLst>
                <a:cxn ang="0">
                  <a:pos x="T0" y="T1"/>
                </a:cxn>
                <a:cxn ang="0">
                  <a:pos x="T2" y="T3"/>
                </a:cxn>
              </a:cxnLst>
              <a:rect l="0" t="0" r="r" b="b"/>
              <a:pathLst>
                <a:path w="329" h="469">
                  <a:moveTo>
                    <a:pt x="329" y="0"/>
                  </a:moveTo>
                  <a:cubicBezTo>
                    <a:pt x="189" y="133"/>
                    <a:pt x="69" y="288"/>
                    <a:pt x="0" y="469"/>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id="{A4036277-890C-4794-8D2D-61C71C9A740B}"/>
              </a:ext>
            </a:extLst>
          </p:cNvPr>
          <p:cNvSpPr>
            <a:spLocks noGrp="1"/>
          </p:cNvSpPr>
          <p:nvPr>
            <p:ph type="title"/>
          </p:nvPr>
        </p:nvSpPr>
        <p:spPr>
          <a:xfrm>
            <a:off x="1759287" y="798881"/>
            <a:ext cx="8673427" cy="1048945"/>
          </a:xfrm>
        </p:spPr>
        <p:txBody>
          <a:bodyPr>
            <a:normAutofit/>
          </a:bodyPr>
          <a:lstStyle/>
          <a:p>
            <a:r>
              <a:rPr lang="en-US">
                <a:solidFill>
                  <a:schemeClr val="tx1"/>
                </a:solidFill>
              </a:rPr>
              <a:t>Topic Sentence Practice!</a:t>
            </a:r>
          </a:p>
        </p:txBody>
      </p:sp>
      <p:graphicFrame>
        <p:nvGraphicFramePr>
          <p:cNvPr id="9" name="Content Placeholder 6">
            <a:extLst>
              <a:ext uri="{FF2B5EF4-FFF2-40B4-BE49-F238E27FC236}">
                <a16:creationId xmlns:a16="http://schemas.microsoft.com/office/drawing/2014/main" id="{77925B6D-7D0A-493E-842D-A251B05B724E}"/>
              </a:ext>
            </a:extLst>
          </p:cNvPr>
          <p:cNvGraphicFramePr>
            <a:graphicFrameLocks noGrp="1"/>
          </p:cNvGraphicFramePr>
          <p:nvPr>
            <p:ph idx="1"/>
            <p:extLst>
              <p:ext uri="{D42A27DB-BD31-4B8C-83A1-F6EECF244321}">
                <p14:modId xmlns:p14="http://schemas.microsoft.com/office/powerpoint/2010/main" val="1068527876"/>
              </p:ext>
            </p:extLst>
          </p:nvPr>
        </p:nvGraphicFramePr>
        <p:xfrm>
          <a:off x="807722" y="1990976"/>
          <a:ext cx="10576558" cy="41754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095305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75627FE-0AC5-4349-AC08-45A58BEC9B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F87AAF7B-2090-475D-9C3E-FDC03DD87A8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11" name="Freeform 5">
              <a:extLst>
                <a:ext uri="{FF2B5EF4-FFF2-40B4-BE49-F238E27FC236}">
                  <a16:creationId xmlns:a16="http://schemas.microsoft.com/office/drawing/2014/main" id="{F2DCEC33-4B31-44BC-99CB-9E4845DC4C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2" name="Freeform 6">
              <a:extLst>
                <a:ext uri="{FF2B5EF4-FFF2-40B4-BE49-F238E27FC236}">
                  <a16:creationId xmlns:a16="http://schemas.microsoft.com/office/drawing/2014/main" id="{204E0A10-D288-4B22-87A1-737B0A37D1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 name="Freeform 7">
              <a:extLst>
                <a:ext uri="{FF2B5EF4-FFF2-40B4-BE49-F238E27FC236}">
                  <a16:creationId xmlns:a16="http://schemas.microsoft.com/office/drawing/2014/main" id="{9A3E042E-4911-425A-84BB-04BF90D077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 name="Freeform 8">
              <a:extLst>
                <a:ext uri="{FF2B5EF4-FFF2-40B4-BE49-F238E27FC236}">
                  <a16:creationId xmlns:a16="http://schemas.microsoft.com/office/drawing/2014/main" id="{3A49226D-3129-4C5A-9641-3D03BEEA79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5" name="Freeform 9">
              <a:extLst>
                <a:ext uri="{FF2B5EF4-FFF2-40B4-BE49-F238E27FC236}">
                  <a16:creationId xmlns:a16="http://schemas.microsoft.com/office/drawing/2014/main" id="{9CC3C315-B515-4DD8-AC22-9D8417B37F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6" name="Freeform 10">
              <a:extLst>
                <a:ext uri="{FF2B5EF4-FFF2-40B4-BE49-F238E27FC236}">
                  <a16:creationId xmlns:a16="http://schemas.microsoft.com/office/drawing/2014/main" id="{1A961828-F78F-4D56-A98E-037806C637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7" name="Freeform 11">
              <a:extLst>
                <a:ext uri="{FF2B5EF4-FFF2-40B4-BE49-F238E27FC236}">
                  <a16:creationId xmlns:a16="http://schemas.microsoft.com/office/drawing/2014/main" id="{739D4F9D-3728-42C1-8302-452D51321C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 name="Freeform 12">
              <a:extLst>
                <a:ext uri="{FF2B5EF4-FFF2-40B4-BE49-F238E27FC236}">
                  <a16:creationId xmlns:a16="http://schemas.microsoft.com/office/drawing/2014/main" id="{B4D9647E-354D-4CA8-B4A7-39172E5EAC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 name="Freeform 13">
              <a:extLst>
                <a:ext uri="{FF2B5EF4-FFF2-40B4-BE49-F238E27FC236}">
                  <a16:creationId xmlns:a16="http://schemas.microsoft.com/office/drawing/2014/main" id="{A3EC74E0-5222-4ACC-BCEC-1AA189D3BC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 name="Freeform 14">
              <a:extLst>
                <a:ext uri="{FF2B5EF4-FFF2-40B4-BE49-F238E27FC236}">
                  <a16:creationId xmlns:a16="http://schemas.microsoft.com/office/drawing/2014/main" id="{C0AE72B4-084D-42E6-ABED-5FD4650D4B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 name="Freeform 15">
              <a:extLst>
                <a:ext uri="{FF2B5EF4-FFF2-40B4-BE49-F238E27FC236}">
                  <a16:creationId xmlns:a16="http://schemas.microsoft.com/office/drawing/2014/main" id="{C9D1F5DD-8D50-4098-8D2B-10E2847527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 name="Freeform 16">
              <a:extLst>
                <a:ext uri="{FF2B5EF4-FFF2-40B4-BE49-F238E27FC236}">
                  <a16:creationId xmlns:a16="http://schemas.microsoft.com/office/drawing/2014/main" id="{D48F3941-C3C7-4589-AA46-067F6BB2D0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 name="Freeform 17">
              <a:extLst>
                <a:ext uri="{FF2B5EF4-FFF2-40B4-BE49-F238E27FC236}">
                  <a16:creationId xmlns:a16="http://schemas.microsoft.com/office/drawing/2014/main" id="{C16BBE9A-4BE3-4401-82C5-8041DB14E5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18">
              <a:extLst>
                <a:ext uri="{FF2B5EF4-FFF2-40B4-BE49-F238E27FC236}">
                  <a16:creationId xmlns:a16="http://schemas.microsoft.com/office/drawing/2014/main" id="{06180330-CCD3-4D14-A652-D60C28252D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19">
              <a:extLst>
                <a:ext uri="{FF2B5EF4-FFF2-40B4-BE49-F238E27FC236}">
                  <a16:creationId xmlns:a16="http://schemas.microsoft.com/office/drawing/2014/main" id="{616C90F6-4133-43A5-B47C-7750FE2819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20">
              <a:extLst>
                <a:ext uri="{FF2B5EF4-FFF2-40B4-BE49-F238E27FC236}">
                  <a16:creationId xmlns:a16="http://schemas.microsoft.com/office/drawing/2014/main" id="{D7C03F90-E828-4414-8A53-92069FFB68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bg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7" name="Freeform 21">
              <a:extLst>
                <a:ext uri="{FF2B5EF4-FFF2-40B4-BE49-F238E27FC236}">
                  <a16:creationId xmlns:a16="http://schemas.microsoft.com/office/drawing/2014/main" id="{6ADDE443-75AA-4F32-A2EE-272C4347CE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bg1">
                  <a:alpha val="35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28" name="Freeform 22">
              <a:extLst>
                <a:ext uri="{FF2B5EF4-FFF2-40B4-BE49-F238E27FC236}">
                  <a16:creationId xmlns:a16="http://schemas.microsoft.com/office/drawing/2014/main" id="{ACD281C1-1D59-453F-A33A-D83E39EB06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9" name="Freeform 23">
              <a:extLst>
                <a:ext uri="{FF2B5EF4-FFF2-40B4-BE49-F238E27FC236}">
                  <a16:creationId xmlns:a16="http://schemas.microsoft.com/office/drawing/2014/main" id="{60217FAC-29FE-4D6B-9BB4-FF41AA7565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0" name="Freeform 24">
              <a:extLst>
                <a:ext uri="{FF2B5EF4-FFF2-40B4-BE49-F238E27FC236}">
                  <a16:creationId xmlns:a16="http://schemas.microsoft.com/office/drawing/2014/main" id="{0D3CC33A-6E36-4A72-9965-8E20FB05D1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1" name="Freeform 25">
              <a:extLst>
                <a:ext uri="{FF2B5EF4-FFF2-40B4-BE49-F238E27FC236}">
                  <a16:creationId xmlns:a16="http://schemas.microsoft.com/office/drawing/2014/main" id="{F128F04E-05CD-4035-A32B-6E9ABAB931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sp>
        <p:nvSpPr>
          <p:cNvPr id="33" name="Rectangle 32">
            <a:extLst>
              <a:ext uri="{FF2B5EF4-FFF2-40B4-BE49-F238E27FC236}">
                <a16:creationId xmlns:a16="http://schemas.microsoft.com/office/drawing/2014/main" id="{BC2574CF-1D35-4994-87BD-5A3378E1AB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578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45459" y="960120"/>
            <a:ext cx="3865695" cy="4171278"/>
          </a:xfrm>
        </p:spPr>
        <p:txBody>
          <a:bodyPr>
            <a:normAutofit/>
          </a:bodyPr>
          <a:lstStyle/>
          <a:p>
            <a:pPr algn="r"/>
            <a:r>
              <a:rPr lang="en-US" sz="4400">
                <a:solidFill>
                  <a:schemeClr val="tx1"/>
                </a:solidFill>
              </a:rPr>
              <a:t>So why should we unlearn it?</a:t>
            </a:r>
          </a:p>
        </p:txBody>
      </p:sp>
      <p:cxnSp>
        <p:nvCxnSpPr>
          <p:cNvPr id="35" name="Straight Connector 34">
            <a:extLst>
              <a:ext uri="{FF2B5EF4-FFF2-40B4-BE49-F238E27FC236}">
                <a16:creationId xmlns:a16="http://schemas.microsoft.com/office/drawing/2014/main" id="{68B6AB33-DFE6-4FE4-94FE-C9E25424AD1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52263" y="1200150"/>
            <a:ext cx="0" cy="3543972"/>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4983164" y="960120"/>
            <a:ext cx="5511800" cy="4171278"/>
          </a:xfrm>
        </p:spPr>
        <p:txBody>
          <a:bodyPr>
            <a:normAutofit/>
          </a:bodyPr>
          <a:lstStyle/>
          <a:p>
            <a:pPr>
              <a:lnSpc>
                <a:spcPct val="110000"/>
              </a:lnSpc>
            </a:pPr>
            <a:r>
              <a:rPr lang="en-US" sz="1400"/>
              <a:t>3 points isn’t always enough</a:t>
            </a:r>
          </a:p>
          <a:p>
            <a:pPr>
              <a:lnSpc>
                <a:spcPct val="110000"/>
              </a:lnSpc>
            </a:pPr>
            <a:r>
              <a:rPr lang="en-US" sz="1400"/>
              <a:t>Filled with knowledge you already have</a:t>
            </a:r>
          </a:p>
          <a:p>
            <a:pPr lvl="1">
              <a:lnSpc>
                <a:spcPct val="110000"/>
              </a:lnSpc>
            </a:pPr>
            <a:r>
              <a:rPr lang="en-US" sz="1400"/>
              <a:t>You write them last minute because you can</a:t>
            </a:r>
          </a:p>
          <a:p>
            <a:pPr lvl="1">
              <a:lnSpc>
                <a:spcPct val="110000"/>
              </a:lnSpc>
            </a:pPr>
            <a:r>
              <a:rPr lang="en-US" sz="1400"/>
              <a:t>You don’t need to bother reading their research</a:t>
            </a:r>
          </a:p>
          <a:p>
            <a:pPr>
              <a:lnSpc>
                <a:spcPct val="110000"/>
              </a:lnSpc>
            </a:pPr>
            <a:r>
              <a:rPr lang="en-US" sz="1400"/>
              <a:t>It’s easy to learn, replicate, (and grade) without thought</a:t>
            </a:r>
          </a:p>
          <a:p>
            <a:pPr>
              <a:lnSpc>
                <a:spcPct val="110000"/>
              </a:lnSpc>
            </a:pPr>
            <a:r>
              <a:rPr lang="en-US" sz="1400"/>
              <a:t>usually not personalized (does the writer matter?)</a:t>
            </a:r>
          </a:p>
          <a:p>
            <a:pPr>
              <a:lnSpc>
                <a:spcPct val="110000"/>
              </a:lnSpc>
            </a:pPr>
            <a:r>
              <a:rPr lang="en-US" sz="1400"/>
              <a:t>not actually useful at persuasion</a:t>
            </a:r>
          </a:p>
          <a:p>
            <a:pPr>
              <a:lnSpc>
                <a:spcPct val="110000"/>
              </a:lnSpc>
            </a:pPr>
            <a:r>
              <a:rPr lang="en-US" sz="1400"/>
              <a:t>Fails to engage any critical thinking</a:t>
            </a:r>
          </a:p>
          <a:p>
            <a:pPr>
              <a:lnSpc>
                <a:spcPct val="110000"/>
              </a:lnSpc>
            </a:pPr>
            <a:r>
              <a:rPr lang="en-US" sz="1400"/>
              <a:t>Students write to satisfy the professor, not their own ideas</a:t>
            </a:r>
          </a:p>
          <a:p>
            <a:pPr>
              <a:lnSpc>
                <a:spcPct val="110000"/>
              </a:lnSpc>
            </a:pPr>
            <a:r>
              <a:rPr lang="en-US" sz="1400"/>
              <a:t>Ideas are only connected by the thesis, not context</a:t>
            </a:r>
          </a:p>
          <a:p>
            <a:pPr>
              <a:lnSpc>
                <a:spcPct val="110000"/>
              </a:lnSpc>
            </a:pPr>
            <a:r>
              <a:rPr lang="en-US" sz="1400"/>
              <a:t>Doesn’t allow for complex relationships between topics</a:t>
            </a:r>
          </a:p>
          <a:p>
            <a:pPr>
              <a:lnSpc>
                <a:spcPct val="110000"/>
              </a:lnSpc>
            </a:pPr>
            <a:r>
              <a:rPr lang="en-US" sz="1400" b="1"/>
              <a:t>They’re literally only used in English classrooms</a:t>
            </a:r>
          </a:p>
        </p:txBody>
      </p:sp>
    </p:spTree>
    <p:extLst>
      <p:ext uri="{BB962C8B-B14F-4D97-AF65-F5344CB8AC3E}">
        <p14:creationId xmlns:p14="http://schemas.microsoft.com/office/powerpoint/2010/main" val="1224208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500"/>
                                        <p:tgtEl>
                                          <p:spTgt spid="3">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fade">
                                      <p:cBhvr>
                                        <p:cTn id="33" dur="500"/>
                                        <p:tgtEl>
                                          <p:spTgt spid="3">
                                            <p:txEl>
                                              <p:pRg st="6" end="6"/>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3">
                                            <p:txEl>
                                              <p:pRg st="7" end="7"/>
                                            </p:txEl>
                                          </p:spTgt>
                                        </p:tgtEl>
                                        <p:attrNameLst>
                                          <p:attrName>style.visibility</p:attrName>
                                        </p:attrNameLst>
                                      </p:cBhvr>
                                      <p:to>
                                        <p:strVal val="visible"/>
                                      </p:to>
                                    </p:set>
                                    <p:animEffect transition="in" filter="fade">
                                      <p:cBhvr>
                                        <p:cTn id="38" dur="500"/>
                                        <p:tgtEl>
                                          <p:spTgt spid="3">
                                            <p:txEl>
                                              <p:pRg st="7" end="7"/>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Effect transition="in" filter="fade">
                                      <p:cBhvr>
                                        <p:cTn id="43" dur="500"/>
                                        <p:tgtEl>
                                          <p:spTgt spid="3">
                                            <p:txEl>
                                              <p:pRg st="8" end="8"/>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3">
                                            <p:txEl>
                                              <p:pRg st="9" end="9"/>
                                            </p:txEl>
                                          </p:spTgt>
                                        </p:tgtEl>
                                        <p:attrNameLst>
                                          <p:attrName>style.visibility</p:attrName>
                                        </p:attrNameLst>
                                      </p:cBhvr>
                                      <p:to>
                                        <p:strVal val="visible"/>
                                      </p:to>
                                    </p:set>
                                    <p:animEffect transition="in" filter="fade">
                                      <p:cBhvr>
                                        <p:cTn id="48" dur="500"/>
                                        <p:tgtEl>
                                          <p:spTgt spid="3">
                                            <p:txEl>
                                              <p:pRg st="9" end="9"/>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3">
                                            <p:txEl>
                                              <p:pRg st="10" end="10"/>
                                            </p:txEl>
                                          </p:spTgt>
                                        </p:tgtEl>
                                        <p:attrNameLst>
                                          <p:attrName>style.visibility</p:attrName>
                                        </p:attrNameLst>
                                      </p:cBhvr>
                                      <p:to>
                                        <p:strVal val="visible"/>
                                      </p:to>
                                    </p:set>
                                    <p:animEffect transition="in" filter="fade">
                                      <p:cBhvr>
                                        <p:cTn id="53" dur="500"/>
                                        <p:tgtEl>
                                          <p:spTgt spid="3">
                                            <p:txEl>
                                              <p:pRg st="10" end="10"/>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3">
                                            <p:txEl>
                                              <p:pRg st="11" end="11"/>
                                            </p:txEl>
                                          </p:spTgt>
                                        </p:tgtEl>
                                        <p:attrNameLst>
                                          <p:attrName>style.visibility</p:attrName>
                                        </p:attrNameLst>
                                      </p:cBhvr>
                                      <p:to>
                                        <p:strVal val="visible"/>
                                      </p:to>
                                    </p:set>
                                    <p:animEffect transition="in" filter="fade">
                                      <p:cBhvr>
                                        <p:cTn id="58"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62704ED4-17AD-4155-82BF-349125232C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692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94030ADA-F758-4871-82A9-A900D3A1CF2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16" name="Freeform 5">
              <a:extLst>
                <a:ext uri="{FF2B5EF4-FFF2-40B4-BE49-F238E27FC236}">
                  <a16:creationId xmlns:a16="http://schemas.microsoft.com/office/drawing/2014/main" id="{C03A5D77-B569-4446-A13F-5F2B66B895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7" name="Freeform 6">
              <a:extLst>
                <a:ext uri="{FF2B5EF4-FFF2-40B4-BE49-F238E27FC236}">
                  <a16:creationId xmlns:a16="http://schemas.microsoft.com/office/drawing/2014/main" id="{1910AFDB-600F-419E-B8A2-C910C91CC1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 name="Freeform 7">
              <a:extLst>
                <a:ext uri="{FF2B5EF4-FFF2-40B4-BE49-F238E27FC236}">
                  <a16:creationId xmlns:a16="http://schemas.microsoft.com/office/drawing/2014/main" id="{8BA9642D-E707-4E5C-AD56-5B4201F77F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1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9" name="Freeform 8">
              <a:extLst>
                <a:ext uri="{FF2B5EF4-FFF2-40B4-BE49-F238E27FC236}">
                  <a16:creationId xmlns:a16="http://schemas.microsoft.com/office/drawing/2014/main" id="{6BE43368-BE27-4B0F-996B-F8020ECC8F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 name="Freeform 9">
              <a:extLst>
                <a:ext uri="{FF2B5EF4-FFF2-40B4-BE49-F238E27FC236}">
                  <a16:creationId xmlns:a16="http://schemas.microsoft.com/office/drawing/2014/main" id="{1C2AFC90-DCD5-4CC4-B572-09469E8927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 name="Freeform 10">
              <a:extLst>
                <a:ext uri="{FF2B5EF4-FFF2-40B4-BE49-F238E27FC236}">
                  <a16:creationId xmlns:a16="http://schemas.microsoft.com/office/drawing/2014/main" id="{EEC73C1F-7C9B-41BF-A454-152B90AFF4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 name="Freeform 11">
              <a:extLst>
                <a:ext uri="{FF2B5EF4-FFF2-40B4-BE49-F238E27FC236}">
                  <a16:creationId xmlns:a16="http://schemas.microsoft.com/office/drawing/2014/main" id="{B9387A9D-115C-4CC5-9107-97827EFF87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 name="Freeform 12">
              <a:extLst>
                <a:ext uri="{FF2B5EF4-FFF2-40B4-BE49-F238E27FC236}">
                  <a16:creationId xmlns:a16="http://schemas.microsoft.com/office/drawing/2014/main" id="{69CF2257-1227-45F2-8310-EF03857E08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13">
              <a:extLst>
                <a:ext uri="{FF2B5EF4-FFF2-40B4-BE49-F238E27FC236}">
                  <a16:creationId xmlns:a16="http://schemas.microsoft.com/office/drawing/2014/main" id="{914D598B-12C8-4050-872B-AB3C4790AB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1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5" name="Freeform 14">
              <a:extLst>
                <a:ext uri="{FF2B5EF4-FFF2-40B4-BE49-F238E27FC236}">
                  <a16:creationId xmlns:a16="http://schemas.microsoft.com/office/drawing/2014/main" id="{43441426-0436-4C62-93CB-7B23121194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1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6" name="Freeform 15">
              <a:extLst>
                <a:ext uri="{FF2B5EF4-FFF2-40B4-BE49-F238E27FC236}">
                  <a16:creationId xmlns:a16="http://schemas.microsoft.com/office/drawing/2014/main" id="{8174AF5F-E0DA-457B-9C6D-B6793C36AF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1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7" name="Freeform 16">
              <a:extLst>
                <a:ext uri="{FF2B5EF4-FFF2-40B4-BE49-F238E27FC236}">
                  <a16:creationId xmlns:a16="http://schemas.microsoft.com/office/drawing/2014/main" id="{40D36E6D-6BFF-4FB5-9EEB-3A36B79562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1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8" name="Freeform 17">
              <a:extLst>
                <a:ext uri="{FF2B5EF4-FFF2-40B4-BE49-F238E27FC236}">
                  <a16:creationId xmlns:a16="http://schemas.microsoft.com/office/drawing/2014/main" id="{5159A95D-574D-4341-8A5B-5EB05EF2CB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9" name="Freeform 18">
              <a:extLst>
                <a:ext uri="{FF2B5EF4-FFF2-40B4-BE49-F238E27FC236}">
                  <a16:creationId xmlns:a16="http://schemas.microsoft.com/office/drawing/2014/main" id="{CC2519B6-9E4D-48AA-8E1D-413BEEEEE6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0" name="Freeform 19">
              <a:extLst>
                <a:ext uri="{FF2B5EF4-FFF2-40B4-BE49-F238E27FC236}">
                  <a16:creationId xmlns:a16="http://schemas.microsoft.com/office/drawing/2014/main" id="{91EFD00E-D9BB-4F8F-9652-1514A200A5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1" name="Freeform 20">
              <a:extLst>
                <a:ext uri="{FF2B5EF4-FFF2-40B4-BE49-F238E27FC236}">
                  <a16:creationId xmlns:a16="http://schemas.microsoft.com/office/drawing/2014/main" id="{78EDA1A4-47D4-4C8C-94C1-20520CA08E4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2" name="Freeform 21">
              <a:extLst>
                <a:ext uri="{FF2B5EF4-FFF2-40B4-BE49-F238E27FC236}">
                  <a16:creationId xmlns:a16="http://schemas.microsoft.com/office/drawing/2014/main" id="{EF948F9B-2B64-4D46-B645-564490CD55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3" name="Freeform 22">
              <a:extLst>
                <a:ext uri="{FF2B5EF4-FFF2-40B4-BE49-F238E27FC236}">
                  <a16:creationId xmlns:a16="http://schemas.microsoft.com/office/drawing/2014/main" id="{95BA89D9-B358-4064-A9B6-44592BB971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1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34" name="Freeform 23">
              <a:extLst>
                <a:ext uri="{FF2B5EF4-FFF2-40B4-BE49-F238E27FC236}">
                  <a16:creationId xmlns:a16="http://schemas.microsoft.com/office/drawing/2014/main" id="{B1D008F9-9A52-429E-9615-0BB796945B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sp>
        <p:nvSpPr>
          <p:cNvPr id="36" name="Rectangle 35">
            <a:extLst>
              <a:ext uri="{FF2B5EF4-FFF2-40B4-BE49-F238E27FC236}">
                <a16:creationId xmlns:a16="http://schemas.microsoft.com/office/drawing/2014/main" id="{E4BAAF5C-577F-43DB-8ACD-EDAB5A54E6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100000">
                <a:schemeClr val="tx2">
                  <a:alpha val="38000"/>
                </a:schemeClr>
              </a:gs>
              <a:gs pos="0">
                <a:schemeClr val="bg1">
                  <a:lumMod val="95000"/>
                  <a:alpha val="12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p:cNvSpPr>
            <a:spLocks noGrp="1"/>
          </p:cNvSpPr>
          <p:nvPr>
            <p:ph type="ctrTitle"/>
          </p:nvPr>
        </p:nvSpPr>
        <p:spPr>
          <a:xfrm>
            <a:off x="807721" y="760830"/>
            <a:ext cx="6884244" cy="5336340"/>
          </a:xfrm>
        </p:spPr>
        <p:txBody>
          <a:bodyPr anchor="ctr">
            <a:normAutofit/>
          </a:bodyPr>
          <a:lstStyle/>
          <a:p>
            <a:pPr algn="r"/>
            <a:r>
              <a:rPr lang="en-US" sz="8800">
                <a:solidFill>
                  <a:schemeClr val="tx1"/>
                </a:solidFill>
              </a:rPr>
              <a:t>Topic Sentence Practice</a:t>
            </a:r>
          </a:p>
        </p:txBody>
      </p:sp>
      <p:sp>
        <p:nvSpPr>
          <p:cNvPr id="8" name="Subtitle 7"/>
          <p:cNvSpPr>
            <a:spLocks noGrp="1"/>
          </p:cNvSpPr>
          <p:nvPr>
            <p:ph type="subTitle" idx="1"/>
          </p:nvPr>
        </p:nvSpPr>
        <p:spPr>
          <a:xfrm>
            <a:off x="8318688" y="760830"/>
            <a:ext cx="3738901" cy="5336340"/>
          </a:xfrm>
        </p:spPr>
        <p:txBody>
          <a:bodyPr anchor="ctr">
            <a:normAutofit/>
          </a:bodyPr>
          <a:lstStyle/>
          <a:p>
            <a:pPr marL="285750" indent="-285750" algn="l">
              <a:lnSpc>
                <a:spcPct val="90000"/>
              </a:lnSpc>
              <a:buFont typeface="Arial" panose="020B0604020202020204" pitchFamily="34" charset="0"/>
              <a:buChar char="•"/>
            </a:pPr>
            <a:r>
              <a:rPr lang="en-US" sz="2400" dirty="0">
                <a:solidFill>
                  <a:schemeClr val="tx1"/>
                </a:solidFill>
              </a:rPr>
              <a:t>Travel to each of the stations around the room</a:t>
            </a:r>
            <a:br>
              <a:rPr lang="en-US" sz="2400" dirty="0">
                <a:solidFill>
                  <a:schemeClr val="tx1"/>
                </a:solidFill>
              </a:rPr>
            </a:br>
            <a:endParaRPr lang="en-US" sz="2400" dirty="0">
              <a:solidFill>
                <a:schemeClr val="tx1"/>
              </a:solidFill>
            </a:endParaRPr>
          </a:p>
          <a:p>
            <a:pPr marL="285750" indent="-285750" algn="l">
              <a:lnSpc>
                <a:spcPct val="90000"/>
              </a:lnSpc>
              <a:buFont typeface="Arial" panose="020B0604020202020204" pitchFamily="34" charset="0"/>
              <a:buChar char="•"/>
            </a:pPr>
            <a:r>
              <a:rPr lang="en-US" sz="2400" dirty="0">
                <a:solidFill>
                  <a:schemeClr val="tx1"/>
                </a:solidFill>
              </a:rPr>
              <a:t>write a topic sentence you believe would tie the paragraph together</a:t>
            </a:r>
            <a:br>
              <a:rPr lang="en-US" sz="2400" dirty="0">
                <a:solidFill>
                  <a:schemeClr val="tx1"/>
                </a:solidFill>
              </a:rPr>
            </a:br>
            <a:endParaRPr lang="en-US" sz="2400" dirty="0">
              <a:solidFill>
                <a:schemeClr val="tx1"/>
              </a:solidFill>
            </a:endParaRPr>
          </a:p>
          <a:p>
            <a:pPr marL="285750" indent="-285750" algn="l">
              <a:lnSpc>
                <a:spcPct val="90000"/>
              </a:lnSpc>
              <a:buFont typeface="Arial" panose="020B0604020202020204" pitchFamily="34" charset="0"/>
              <a:buChar char="•"/>
            </a:pPr>
            <a:r>
              <a:rPr lang="en-US" sz="2400" dirty="0">
                <a:solidFill>
                  <a:schemeClr val="tx1"/>
                </a:solidFill>
              </a:rPr>
              <a:t>include a </a:t>
            </a:r>
            <a:r>
              <a:rPr lang="en-US" sz="2400" b="1" dirty="0">
                <a:solidFill>
                  <a:schemeClr val="tx1"/>
                </a:solidFill>
              </a:rPr>
              <a:t>specific subject</a:t>
            </a:r>
            <a:r>
              <a:rPr lang="en-US" sz="2400" dirty="0">
                <a:solidFill>
                  <a:schemeClr val="tx1"/>
                </a:solidFill>
              </a:rPr>
              <a:t>, a</a:t>
            </a:r>
            <a:r>
              <a:rPr lang="en-US" sz="2400" u="sng" dirty="0">
                <a:solidFill>
                  <a:schemeClr val="tx1"/>
                </a:solidFill>
              </a:rPr>
              <a:t> debatable viewpoint</a:t>
            </a:r>
            <a:r>
              <a:rPr lang="en-US" sz="2400" dirty="0">
                <a:solidFill>
                  <a:schemeClr val="tx1"/>
                </a:solidFill>
              </a:rPr>
              <a:t>, and </a:t>
            </a:r>
            <a:r>
              <a:rPr lang="en-US" sz="2400" i="1" dirty="0">
                <a:solidFill>
                  <a:schemeClr val="tx1"/>
                </a:solidFill>
              </a:rPr>
              <a:t>the significance of the claim to the audience</a:t>
            </a:r>
            <a:r>
              <a:rPr lang="en-US" sz="2400" dirty="0">
                <a:solidFill>
                  <a:schemeClr val="tx1"/>
                </a:solidFill>
              </a:rPr>
              <a:t>.</a:t>
            </a:r>
          </a:p>
        </p:txBody>
      </p:sp>
      <p:sp>
        <p:nvSpPr>
          <p:cNvPr id="38" name="Isosceles Triangle 37">
            <a:extLst>
              <a:ext uri="{FF2B5EF4-FFF2-40B4-BE49-F238E27FC236}">
                <a16:creationId xmlns:a16="http://schemas.microsoft.com/office/drawing/2014/main" id="{78B6E08A-861F-4A1A-BCF0-69429C5A28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025316" y="3342776"/>
            <a:ext cx="200040" cy="172448"/>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Tree>
    <p:extLst>
      <p:ext uri="{BB962C8B-B14F-4D97-AF65-F5344CB8AC3E}">
        <p14:creationId xmlns:p14="http://schemas.microsoft.com/office/powerpoint/2010/main" val="6875390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0035DA4-5399-40B5-93A2-8E79F1F342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5486F71-0D93-48BA-A787-4B8FA3DBED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12" name="Freeform 5">
              <a:extLst>
                <a:ext uri="{FF2B5EF4-FFF2-40B4-BE49-F238E27FC236}">
                  <a16:creationId xmlns:a16="http://schemas.microsoft.com/office/drawing/2014/main" id="{15519F4C-CF3F-4BFF-8445-A31335E981F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306513" y="0"/>
              <a:ext cx="3862388" cy="6843713"/>
            </a:xfrm>
            <a:custGeom>
              <a:avLst/>
              <a:gdLst>
                <a:gd name="T0" fmla="*/ 813 w 813"/>
                <a:gd name="T1" fmla="*/ 0 h 1440"/>
                <a:gd name="T2" fmla="*/ 435 w 813"/>
                <a:gd name="T3" fmla="*/ 1440 h 1440"/>
              </a:gdLst>
              <a:ahLst/>
              <a:cxnLst>
                <a:cxn ang="0">
                  <a:pos x="T0" y="T1"/>
                </a:cxn>
                <a:cxn ang="0">
                  <a:pos x="T2" y="T3"/>
                </a:cxn>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Freeform 6">
              <a:extLst>
                <a:ext uri="{FF2B5EF4-FFF2-40B4-BE49-F238E27FC236}">
                  <a16:creationId xmlns:a16="http://schemas.microsoft.com/office/drawing/2014/main" id="{53D0C846-62A4-458F-A921-DB09B7C130D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26725" y="9525"/>
              <a:ext cx="1539875" cy="555625"/>
            </a:xfrm>
            <a:custGeom>
              <a:avLst/>
              <a:gdLst>
                <a:gd name="T0" fmla="*/ 324 w 324"/>
                <a:gd name="T1" fmla="*/ 117 h 117"/>
                <a:gd name="T2" fmla="*/ 0 w 324"/>
                <a:gd name="T3" fmla="*/ 0 h 117"/>
              </a:gdLst>
              <a:ahLst/>
              <a:cxnLst>
                <a:cxn ang="0">
                  <a:pos x="T0" y="T1"/>
                </a:cxn>
                <a:cxn ang="0">
                  <a:pos x="T2" y="T3"/>
                </a:cxn>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Freeform 7">
              <a:extLst>
                <a:ext uri="{FF2B5EF4-FFF2-40B4-BE49-F238E27FC236}">
                  <a16:creationId xmlns:a16="http://schemas.microsoft.com/office/drawing/2014/main" id="{B3363D0E-95B5-4206-93C7-E886DC1A360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247313" y="5013325"/>
              <a:ext cx="1919288" cy="1830388"/>
            </a:xfrm>
            <a:custGeom>
              <a:avLst/>
              <a:gdLst>
                <a:gd name="T0" fmla="*/ 0 w 404"/>
                <a:gd name="T1" fmla="*/ 385 h 385"/>
                <a:gd name="T2" fmla="*/ 404 w 404"/>
                <a:gd name="T3" fmla="*/ 0 h 385"/>
              </a:gdLst>
              <a:ahLst/>
              <a:cxnLst>
                <a:cxn ang="0">
                  <a:pos x="T0" y="T1"/>
                </a:cxn>
                <a:cxn ang="0">
                  <a:pos x="T2" y="T3"/>
                </a:cxn>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Freeform 8">
              <a:extLst>
                <a:ext uri="{FF2B5EF4-FFF2-40B4-BE49-F238E27FC236}">
                  <a16:creationId xmlns:a16="http://schemas.microsoft.com/office/drawing/2014/main" id="{CFC827A6-9314-4678-B82E-C7FCBC38554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775" y="0"/>
              <a:ext cx="3676650" cy="6843713"/>
            </a:xfrm>
            <a:custGeom>
              <a:avLst/>
              <a:gdLst>
                <a:gd name="T0" fmla="*/ 774 w 774"/>
                <a:gd name="T1" fmla="*/ 0 h 1440"/>
                <a:gd name="T2" fmla="*/ 411 w 774"/>
                <a:gd name="T3" fmla="*/ 1440 h 1440"/>
              </a:gdLst>
              <a:ahLst/>
              <a:cxnLst>
                <a:cxn ang="0">
                  <a:pos x="T0" y="T1"/>
                </a:cxn>
                <a:cxn ang="0">
                  <a:pos x="T2" y="T3"/>
                </a:cxn>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Freeform 9">
              <a:extLst>
                <a:ext uri="{FF2B5EF4-FFF2-40B4-BE49-F238E27FC236}">
                  <a16:creationId xmlns:a16="http://schemas.microsoft.com/office/drawing/2014/main" id="{3B9A317B-A8C5-4957-81F4-90147E92210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2988" y="9525"/>
              <a:ext cx="963613" cy="366713"/>
            </a:xfrm>
            <a:custGeom>
              <a:avLst/>
              <a:gdLst>
                <a:gd name="T0" fmla="*/ 203 w 203"/>
                <a:gd name="T1" fmla="*/ 77 h 77"/>
                <a:gd name="T2" fmla="*/ 0 w 203"/>
                <a:gd name="T3" fmla="*/ 0 h 77"/>
              </a:gdLst>
              <a:ahLst/>
              <a:cxnLst>
                <a:cxn ang="0">
                  <a:pos x="T0" y="T1"/>
                </a:cxn>
                <a:cxn ang="0">
                  <a:pos x="T2" y="T3"/>
                </a:cxn>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Freeform 10">
              <a:extLst>
                <a:ext uri="{FF2B5EF4-FFF2-40B4-BE49-F238E27FC236}">
                  <a16:creationId xmlns:a16="http://schemas.microsoft.com/office/drawing/2014/main" id="{E9A6A179-4D99-4C8D-BADC-CE9A0E71140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494963" y="5275263"/>
              <a:ext cx="1666875" cy="1577975"/>
            </a:xfrm>
            <a:custGeom>
              <a:avLst/>
              <a:gdLst>
                <a:gd name="T0" fmla="*/ 0 w 351"/>
                <a:gd name="T1" fmla="*/ 332 h 332"/>
                <a:gd name="T2" fmla="*/ 351 w 351"/>
                <a:gd name="T3" fmla="*/ 0 h 332"/>
              </a:gdLst>
              <a:ahLst/>
              <a:cxnLst>
                <a:cxn ang="0">
                  <a:pos x="T0" y="T1"/>
                </a:cxn>
                <a:cxn ang="0">
                  <a:pos x="T2" y="T3"/>
                </a:cxn>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 name="Freeform 11">
              <a:extLst>
                <a:ext uri="{FF2B5EF4-FFF2-40B4-BE49-F238E27FC236}">
                  <a16:creationId xmlns:a16="http://schemas.microsoft.com/office/drawing/2014/main" id="{A83F2278-2B4D-4C7C-A199-652E69FBAB2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621088" cy="6843713"/>
            </a:xfrm>
            <a:custGeom>
              <a:avLst/>
              <a:gdLst>
                <a:gd name="T0" fmla="*/ 762 w 762"/>
                <a:gd name="T1" fmla="*/ 0 h 1440"/>
                <a:gd name="T2" fmla="*/ 403 w 762"/>
                <a:gd name="T3" fmla="*/ 1440 h 1440"/>
              </a:gdLst>
              <a:ahLst/>
              <a:cxnLst>
                <a:cxn ang="0">
                  <a:pos x="T0" y="T1"/>
                </a:cxn>
                <a:cxn ang="0">
                  <a:pos x="T2" y="T3"/>
                </a:cxn>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 name="Freeform 12">
              <a:extLst>
                <a:ext uri="{FF2B5EF4-FFF2-40B4-BE49-F238E27FC236}">
                  <a16:creationId xmlns:a16="http://schemas.microsoft.com/office/drawing/2014/main" id="{8DFBC880-B458-4B78-97A0-E1139E47FEA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501438" y="9525"/>
              <a:ext cx="665163" cy="257175"/>
            </a:xfrm>
            <a:custGeom>
              <a:avLst/>
              <a:gdLst>
                <a:gd name="T0" fmla="*/ 140 w 140"/>
                <a:gd name="T1" fmla="*/ 54 h 54"/>
                <a:gd name="T2" fmla="*/ 0 w 140"/>
                <a:gd name="T3" fmla="*/ 0 h 54"/>
              </a:gdLst>
              <a:ahLst/>
              <a:cxnLst>
                <a:cxn ang="0">
                  <a:pos x="T0" y="T1"/>
                </a:cxn>
                <a:cxn ang="0">
                  <a:pos x="T2" y="T3"/>
                </a:cxn>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 name="Freeform 13">
              <a:extLst>
                <a:ext uri="{FF2B5EF4-FFF2-40B4-BE49-F238E27FC236}">
                  <a16:creationId xmlns:a16="http://schemas.microsoft.com/office/drawing/2014/main" id="{CCA70564-73BE-4A3E-B919-18B32D17DAA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41013" y="5408613"/>
              <a:ext cx="1525588" cy="1435100"/>
            </a:xfrm>
            <a:custGeom>
              <a:avLst/>
              <a:gdLst>
                <a:gd name="T0" fmla="*/ 0 w 321"/>
                <a:gd name="T1" fmla="*/ 302 h 302"/>
                <a:gd name="T2" fmla="*/ 321 w 321"/>
                <a:gd name="T3" fmla="*/ 0 h 302"/>
              </a:gdLst>
              <a:ahLst/>
              <a:cxnLst>
                <a:cxn ang="0">
                  <a:pos x="T0" y="T1"/>
                </a:cxn>
                <a:cxn ang="0">
                  <a:pos x="T2" y="T3"/>
                </a:cxn>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 name="Freeform 14">
              <a:extLst>
                <a:ext uri="{FF2B5EF4-FFF2-40B4-BE49-F238E27FC236}">
                  <a16:creationId xmlns:a16="http://schemas.microsoft.com/office/drawing/2014/main" id="{68FAE93E-8DF7-4794-BAB3-A6212CD704E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244850" cy="6843713"/>
            </a:xfrm>
            <a:custGeom>
              <a:avLst/>
              <a:gdLst>
                <a:gd name="T0" fmla="*/ 683 w 683"/>
                <a:gd name="T1" fmla="*/ 0 h 1440"/>
                <a:gd name="T2" fmla="*/ 355 w 683"/>
                <a:gd name="T3" fmla="*/ 1440 h 1440"/>
              </a:gdLst>
              <a:ahLst/>
              <a:cxnLst>
                <a:cxn ang="0">
                  <a:pos x="T0" y="T1"/>
                </a:cxn>
                <a:cxn ang="0">
                  <a:pos x="T2" y="T3"/>
                </a:cxn>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 name="Freeform 15">
              <a:extLst>
                <a:ext uri="{FF2B5EF4-FFF2-40B4-BE49-F238E27FC236}">
                  <a16:creationId xmlns:a16="http://schemas.microsoft.com/office/drawing/2014/main" id="{42AA2677-F8D2-4478-BF71-1AEF93FB6CA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802938" y="5518150"/>
              <a:ext cx="1363663" cy="1325563"/>
            </a:xfrm>
            <a:custGeom>
              <a:avLst/>
              <a:gdLst>
                <a:gd name="T0" fmla="*/ 0 w 287"/>
                <a:gd name="T1" fmla="*/ 279 h 279"/>
                <a:gd name="T2" fmla="*/ 287 w 287"/>
                <a:gd name="T3" fmla="*/ 0 h 279"/>
              </a:gdLst>
              <a:ahLst/>
              <a:cxnLst>
                <a:cxn ang="0">
                  <a:pos x="T0" y="T1"/>
                </a:cxn>
                <a:cxn ang="0">
                  <a:pos x="T2" y="T3"/>
                </a:cxn>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 name="Freeform 16">
              <a:extLst>
                <a:ext uri="{FF2B5EF4-FFF2-40B4-BE49-F238E27FC236}">
                  <a16:creationId xmlns:a16="http://schemas.microsoft.com/office/drawing/2014/main" id="{EBEC96C6-EDD7-4C36-A35D-C6B228D04BA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89000" y="0"/>
              <a:ext cx="3230563" cy="6843713"/>
            </a:xfrm>
            <a:custGeom>
              <a:avLst/>
              <a:gdLst>
                <a:gd name="T0" fmla="*/ 680 w 680"/>
                <a:gd name="T1" fmla="*/ 0 h 1440"/>
                <a:gd name="T2" fmla="*/ 337 w 680"/>
                <a:gd name="T3" fmla="*/ 1440 h 1440"/>
              </a:gdLst>
              <a:ahLst/>
              <a:cxnLst>
                <a:cxn ang="0">
                  <a:pos x="T0" y="T1"/>
                </a:cxn>
                <a:cxn ang="0">
                  <a:pos x="T2" y="T3"/>
                </a:cxn>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 name="Freeform 17">
              <a:extLst>
                <a:ext uri="{FF2B5EF4-FFF2-40B4-BE49-F238E27FC236}">
                  <a16:creationId xmlns:a16="http://schemas.microsoft.com/office/drawing/2014/main" id="{B2393DFB-30C1-4478-997C-1C7A1DF5F00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79150" y="5694363"/>
              <a:ext cx="1187450" cy="1149350"/>
            </a:xfrm>
            <a:custGeom>
              <a:avLst/>
              <a:gdLst>
                <a:gd name="T0" fmla="*/ 0 w 250"/>
                <a:gd name="T1" fmla="*/ 242 h 242"/>
                <a:gd name="T2" fmla="*/ 250 w 250"/>
                <a:gd name="T3" fmla="*/ 0 h 242"/>
              </a:gdLst>
              <a:ahLst/>
              <a:cxnLst>
                <a:cxn ang="0">
                  <a:pos x="T0" y="T1"/>
                </a:cxn>
                <a:cxn ang="0">
                  <a:pos x="T2" y="T3"/>
                </a:cxn>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 name="Freeform 18">
              <a:extLst>
                <a:ext uri="{FF2B5EF4-FFF2-40B4-BE49-F238E27FC236}">
                  <a16:creationId xmlns:a16="http://schemas.microsoft.com/office/drawing/2014/main" id="{122F16BC-DD9B-46E9-8860-A1A3E511542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84188" y="0"/>
              <a:ext cx="3421063" cy="6843713"/>
            </a:xfrm>
            <a:custGeom>
              <a:avLst/>
              <a:gdLst>
                <a:gd name="T0" fmla="*/ 720 w 720"/>
                <a:gd name="T1" fmla="*/ 0 h 1440"/>
                <a:gd name="T2" fmla="*/ 362 w 720"/>
                <a:gd name="T3" fmla="*/ 1440 h 1440"/>
              </a:gdLst>
              <a:ahLst/>
              <a:cxnLst>
                <a:cxn ang="0">
                  <a:pos x="T0" y="T1"/>
                </a:cxn>
                <a:cxn ang="0">
                  <a:pos x="T2" y="T3"/>
                </a:cxn>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 name="Freeform 19">
              <a:extLst>
                <a:ext uri="{FF2B5EF4-FFF2-40B4-BE49-F238E27FC236}">
                  <a16:creationId xmlns:a16="http://schemas.microsoft.com/office/drawing/2014/main" id="{9FCFB71B-32B5-4252-B525-2A04A25BE34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87125" y="6049963"/>
              <a:ext cx="879475" cy="793750"/>
            </a:xfrm>
            <a:custGeom>
              <a:avLst/>
              <a:gdLst>
                <a:gd name="T0" fmla="*/ 0 w 185"/>
                <a:gd name="T1" fmla="*/ 167 h 167"/>
                <a:gd name="T2" fmla="*/ 185 w 185"/>
                <a:gd name="T3" fmla="*/ 0 h 167"/>
              </a:gdLst>
              <a:ahLst/>
              <a:cxnLst>
                <a:cxn ang="0">
                  <a:pos x="T0" y="T1"/>
                </a:cxn>
                <a:cxn ang="0">
                  <a:pos x="T2" y="T3"/>
                </a:cxn>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 name="Freeform 20">
              <a:extLst>
                <a:ext uri="{FF2B5EF4-FFF2-40B4-BE49-F238E27FC236}">
                  <a16:creationId xmlns:a16="http://schemas.microsoft.com/office/drawing/2014/main" id="{C19A12E4-B299-4CE4-9211-020D21A6FFF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98488" y="0"/>
              <a:ext cx="2717800" cy="6843713"/>
            </a:xfrm>
            <a:custGeom>
              <a:avLst/>
              <a:gdLst>
                <a:gd name="T0" fmla="*/ 572 w 572"/>
                <a:gd name="T1" fmla="*/ 0 h 1440"/>
                <a:gd name="T2" fmla="*/ 164 w 572"/>
                <a:gd name="T3" fmla="*/ 1440 h 1440"/>
              </a:gdLst>
              <a:ahLst/>
              <a:cxnLst>
                <a:cxn ang="0">
                  <a:pos x="T0" y="T1"/>
                </a:cxn>
                <a:cxn ang="0">
                  <a:pos x="T2" y="T3"/>
                </a:cxn>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 name="Freeform 21">
              <a:extLst>
                <a:ext uri="{FF2B5EF4-FFF2-40B4-BE49-F238E27FC236}">
                  <a16:creationId xmlns:a16="http://schemas.microsoft.com/office/drawing/2014/main" id="{D910CDFE-5B8E-4D45-8C12-C7B7112AD3E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61938" y="0"/>
              <a:ext cx="2944813" cy="6843713"/>
            </a:xfrm>
            <a:custGeom>
              <a:avLst/>
              <a:gdLst>
                <a:gd name="T0" fmla="*/ 620 w 620"/>
                <a:gd name="T1" fmla="*/ 0 h 1440"/>
                <a:gd name="T2" fmla="*/ 186 w 620"/>
                <a:gd name="T3" fmla="*/ 1440 h 1440"/>
              </a:gdLst>
              <a:ahLst/>
              <a:cxnLst>
                <a:cxn ang="0">
                  <a:pos x="T0" y="T1"/>
                </a:cxn>
                <a:cxn ang="0">
                  <a:pos x="T2" y="T3"/>
                </a:cxn>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 name="Freeform 22">
              <a:extLst>
                <a:ext uri="{FF2B5EF4-FFF2-40B4-BE49-F238E27FC236}">
                  <a16:creationId xmlns:a16="http://schemas.microsoft.com/office/drawing/2014/main" id="{97F16A99-072F-4C4A-BB72-F001A0D85D3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17513" y="0"/>
              <a:ext cx="2403475" cy="6843713"/>
            </a:xfrm>
            <a:custGeom>
              <a:avLst/>
              <a:gdLst>
                <a:gd name="T0" fmla="*/ 506 w 506"/>
                <a:gd name="T1" fmla="*/ 0 h 1440"/>
                <a:gd name="T2" fmla="*/ 171 w 506"/>
                <a:gd name="T3" fmla="*/ 1440 h 1440"/>
              </a:gdLst>
              <a:ahLst/>
              <a:cxnLst>
                <a:cxn ang="0">
                  <a:pos x="T0" y="T1"/>
                </a:cxn>
                <a:cxn ang="0">
                  <a:pos x="T2" y="T3"/>
                </a:cxn>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 name="Freeform 23">
              <a:extLst>
                <a:ext uri="{FF2B5EF4-FFF2-40B4-BE49-F238E27FC236}">
                  <a16:creationId xmlns:a16="http://schemas.microsoft.com/office/drawing/2014/main" id="{68E85FB7-6018-4C2D-8532-59CCDB4F2AF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9525"/>
              <a:ext cx="1771650" cy="3198813"/>
            </a:xfrm>
            <a:custGeom>
              <a:avLst/>
              <a:gdLst>
                <a:gd name="T0" fmla="*/ 373 w 373"/>
                <a:gd name="T1" fmla="*/ 0 h 673"/>
                <a:gd name="T2" fmla="*/ 0 w 373"/>
                <a:gd name="T3" fmla="*/ 673 h 673"/>
              </a:gdLst>
              <a:ahLst/>
              <a:cxnLst>
                <a:cxn ang="0">
                  <a:pos x="T0" y="T1"/>
                </a:cxn>
                <a:cxn ang="0">
                  <a:pos x="T2" y="T3"/>
                </a:cxn>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 name="Freeform 24">
              <a:extLst>
                <a:ext uri="{FF2B5EF4-FFF2-40B4-BE49-F238E27FC236}">
                  <a16:creationId xmlns:a16="http://schemas.microsoft.com/office/drawing/2014/main" id="{09423473-766D-42B7-B66B-6838C84FFF9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63" y="6016625"/>
              <a:ext cx="214313" cy="827088"/>
            </a:xfrm>
            <a:custGeom>
              <a:avLst/>
              <a:gdLst>
                <a:gd name="T0" fmla="*/ 0 w 45"/>
                <a:gd name="T1" fmla="*/ 0 h 174"/>
                <a:gd name="T2" fmla="*/ 45 w 45"/>
                <a:gd name="T3" fmla="*/ 174 h 174"/>
              </a:gdLst>
              <a:ahLst/>
              <a:cxnLst>
                <a:cxn ang="0">
                  <a:pos x="T0" y="T1"/>
                </a:cxn>
                <a:cxn ang="0">
                  <a:pos x="T2" y="T3"/>
                </a:cxn>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 name="Freeform 25">
              <a:extLst>
                <a:ext uri="{FF2B5EF4-FFF2-40B4-BE49-F238E27FC236}">
                  <a16:creationId xmlns:a16="http://schemas.microsoft.com/office/drawing/2014/main" id="{147136A4-F79F-464D-922E-92DB5DFF221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0"/>
              <a:ext cx="1562100" cy="2228850"/>
            </a:xfrm>
            <a:custGeom>
              <a:avLst/>
              <a:gdLst>
                <a:gd name="T0" fmla="*/ 329 w 329"/>
                <a:gd name="T1" fmla="*/ 0 h 469"/>
                <a:gd name="T2" fmla="*/ 0 w 329"/>
                <a:gd name="T3" fmla="*/ 469 h 469"/>
              </a:gdLst>
              <a:ahLst/>
              <a:cxnLst>
                <a:cxn ang="0">
                  <a:pos x="T0" y="T1"/>
                </a:cxn>
                <a:cxn ang="0">
                  <a:pos x="T2" y="T3"/>
                </a:cxn>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34" name="Group 33">
            <a:extLst>
              <a:ext uri="{FF2B5EF4-FFF2-40B4-BE49-F238E27FC236}">
                <a16:creationId xmlns:a16="http://schemas.microsoft.com/office/drawing/2014/main" id="{82CDD201-07A7-449A-9D87-41EEC6D80E8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04672" y="4281677"/>
            <a:ext cx="10579607" cy="1771275"/>
            <a:chOff x="804672" y="3893141"/>
            <a:chExt cx="10579607" cy="1771275"/>
          </a:xfrm>
          <a:solidFill>
            <a:schemeClr val="tx2"/>
          </a:solidFill>
        </p:grpSpPr>
        <p:sp>
          <p:nvSpPr>
            <p:cNvPr id="35" name="Isosceles Triangle 39">
              <a:extLst>
                <a:ext uri="{FF2B5EF4-FFF2-40B4-BE49-F238E27FC236}">
                  <a16:creationId xmlns:a16="http://schemas.microsoft.com/office/drawing/2014/main" id="{8DF33221-BE19-4846-AFDB-E658B355FAD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5892384" y="5313353"/>
              <a:ext cx="407233" cy="351063"/>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A168056B-DE12-469B-97B5-33F2E093A5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4672" y="3893141"/>
              <a:ext cx="10579607" cy="142021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p:cNvSpPr>
            <a:spLocks noGrp="1"/>
          </p:cNvSpPr>
          <p:nvPr>
            <p:ph type="title"/>
          </p:nvPr>
        </p:nvSpPr>
        <p:spPr>
          <a:xfrm>
            <a:off x="885859" y="4740965"/>
            <a:ext cx="10417231" cy="865292"/>
          </a:xfrm>
        </p:spPr>
        <p:txBody>
          <a:bodyPr>
            <a:normAutofit fontScale="90000"/>
          </a:bodyPr>
          <a:lstStyle/>
          <a:p>
            <a:r>
              <a:rPr lang="en-US">
                <a:solidFill>
                  <a:schemeClr val="bg1"/>
                </a:solidFill>
              </a:rPr>
              <a:t>Linking Sentences</a:t>
            </a:r>
            <a:br>
              <a:rPr lang="en-US">
                <a:solidFill>
                  <a:schemeClr val="bg1"/>
                </a:solidFill>
              </a:rPr>
            </a:br>
            <a:r>
              <a:rPr lang="en-US" sz="1600">
                <a:solidFill>
                  <a:schemeClr val="bg1"/>
                </a:solidFill>
              </a:rPr>
              <a:t> </a:t>
            </a:r>
            <a:br>
              <a:rPr lang="en-US">
                <a:solidFill>
                  <a:schemeClr val="bg1"/>
                </a:solidFill>
              </a:rPr>
            </a:br>
            <a:r>
              <a:rPr lang="en-US" sz="2200"/>
              <a:t>Regardless of how good your defense is, readers will lose interest if you don’t address why your argument </a:t>
            </a:r>
            <a:r>
              <a:rPr lang="en-US" sz="2200" i="1"/>
              <a:t>matters</a:t>
            </a:r>
            <a:r>
              <a:rPr lang="en-US" sz="2200"/>
              <a:t> </a:t>
            </a:r>
            <a:br>
              <a:rPr lang="en-US"/>
            </a:br>
            <a:endParaRPr lang="en-US" dirty="0">
              <a:solidFill>
                <a:schemeClr val="bg1"/>
              </a:solidFill>
            </a:endParaRPr>
          </a:p>
        </p:txBody>
      </p:sp>
      <p:graphicFrame>
        <p:nvGraphicFramePr>
          <p:cNvPr id="5" name="Content Placeholder 2">
            <a:extLst>
              <a:ext uri="{FF2B5EF4-FFF2-40B4-BE49-F238E27FC236}">
                <a16:creationId xmlns:a16="http://schemas.microsoft.com/office/drawing/2014/main" id="{9FAB8205-4F0D-4172-8BDE-4809DCA8B364}"/>
              </a:ext>
            </a:extLst>
          </p:cNvPr>
          <p:cNvGraphicFramePr>
            <a:graphicFrameLocks noGrp="1"/>
          </p:cNvGraphicFramePr>
          <p:nvPr>
            <p:ph idx="1"/>
            <p:extLst>
              <p:ext uri="{D42A27DB-BD31-4B8C-83A1-F6EECF244321}">
                <p14:modId xmlns:p14="http://schemas.microsoft.com/office/powerpoint/2010/main" val="359339582"/>
              </p:ext>
            </p:extLst>
          </p:nvPr>
        </p:nvGraphicFramePr>
        <p:xfrm>
          <a:off x="804672" y="803186"/>
          <a:ext cx="10579607" cy="30437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8508720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a:t>
            </a:r>
          </a:p>
        </p:txBody>
      </p:sp>
      <p:sp>
        <p:nvSpPr>
          <p:cNvPr id="3" name="Content Placeholder 2"/>
          <p:cNvSpPr>
            <a:spLocks noGrp="1"/>
          </p:cNvSpPr>
          <p:nvPr>
            <p:ph idx="1"/>
          </p:nvPr>
        </p:nvSpPr>
        <p:spPr/>
        <p:txBody>
          <a:bodyPr/>
          <a:lstStyle/>
          <a:p>
            <a:pPr marL="0" indent="0">
              <a:buNone/>
            </a:pPr>
            <a:r>
              <a:rPr lang="en-US" dirty="0">
                <a:solidFill>
                  <a:schemeClr val="accent2"/>
                </a:solidFill>
              </a:rPr>
              <a:t>Scientists used to think </a:t>
            </a:r>
            <a:r>
              <a:rPr lang="en-US" dirty="0"/>
              <a:t>body fat and the cells it was made of were pretty much inert, just an oily storage compartment. But within the past decade research has shown that fat cells act like chemical factories and that body fat is </a:t>
            </a:r>
            <a:r>
              <a:rPr lang="en-US" dirty="0">
                <a:solidFill>
                  <a:schemeClr val="accent2"/>
                </a:solidFill>
              </a:rPr>
              <a:t>potent stuff: a highly active tissue </a:t>
            </a:r>
            <a:r>
              <a:rPr lang="en-US" dirty="0"/>
              <a:t>that secretes hormones and other substances with profound and sometimes harmful effects…In recent years, biologists have begun calling fat an “endocrine organ,” comparing it to glands like the thyroid and pituitary, which also release hormones straight into the bloodstream. Researchers trying to decipher the biology of fat cells </a:t>
            </a:r>
            <a:r>
              <a:rPr lang="en-US" dirty="0">
                <a:solidFill>
                  <a:schemeClr val="accent2"/>
                </a:solidFill>
              </a:rPr>
              <a:t>hope to find new ways to help people get rid of excess fat </a:t>
            </a:r>
            <a:r>
              <a:rPr lang="en-US" dirty="0"/>
              <a:t>or, at least, prevent obesity from destroying their health. </a:t>
            </a:r>
            <a:r>
              <a:rPr lang="en-US" dirty="0">
                <a:solidFill>
                  <a:schemeClr val="accent2"/>
                </a:solidFill>
              </a:rPr>
              <a:t>In an increasingly obese world</a:t>
            </a:r>
            <a:r>
              <a:rPr lang="en-US" dirty="0"/>
              <a:t>, their efforts have taken on added importance. </a:t>
            </a:r>
          </a:p>
        </p:txBody>
      </p:sp>
    </p:spTree>
    <p:extLst>
      <p:ext uri="{BB962C8B-B14F-4D97-AF65-F5344CB8AC3E}">
        <p14:creationId xmlns:p14="http://schemas.microsoft.com/office/powerpoint/2010/main" val="295243095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62704ED4-17AD-4155-82BF-349125232C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692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94030ADA-F758-4871-82A9-A900D3A1CF2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16" name="Freeform 5">
              <a:extLst>
                <a:ext uri="{FF2B5EF4-FFF2-40B4-BE49-F238E27FC236}">
                  <a16:creationId xmlns:a16="http://schemas.microsoft.com/office/drawing/2014/main" id="{C03A5D77-B569-4446-A13F-5F2B66B895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7" name="Freeform 6">
              <a:extLst>
                <a:ext uri="{FF2B5EF4-FFF2-40B4-BE49-F238E27FC236}">
                  <a16:creationId xmlns:a16="http://schemas.microsoft.com/office/drawing/2014/main" id="{1910AFDB-600F-419E-B8A2-C910C91CC1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 name="Freeform 7">
              <a:extLst>
                <a:ext uri="{FF2B5EF4-FFF2-40B4-BE49-F238E27FC236}">
                  <a16:creationId xmlns:a16="http://schemas.microsoft.com/office/drawing/2014/main" id="{8BA9642D-E707-4E5C-AD56-5B4201F77F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1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9" name="Freeform 8">
              <a:extLst>
                <a:ext uri="{FF2B5EF4-FFF2-40B4-BE49-F238E27FC236}">
                  <a16:creationId xmlns:a16="http://schemas.microsoft.com/office/drawing/2014/main" id="{6BE43368-BE27-4B0F-996B-F8020ECC8F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 name="Freeform 9">
              <a:extLst>
                <a:ext uri="{FF2B5EF4-FFF2-40B4-BE49-F238E27FC236}">
                  <a16:creationId xmlns:a16="http://schemas.microsoft.com/office/drawing/2014/main" id="{1C2AFC90-DCD5-4CC4-B572-09469E8927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 name="Freeform 10">
              <a:extLst>
                <a:ext uri="{FF2B5EF4-FFF2-40B4-BE49-F238E27FC236}">
                  <a16:creationId xmlns:a16="http://schemas.microsoft.com/office/drawing/2014/main" id="{EEC73C1F-7C9B-41BF-A454-152B90AFF4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 name="Freeform 11">
              <a:extLst>
                <a:ext uri="{FF2B5EF4-FFF2-40B4-BE49-F238E27FC236}">
                  <a16:creationId xmlns:a16="http://schemas.microsoft.com/office/drawing/2014/main" id="{B9387A9D-115C-4CC5-9107-97827EFF87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 name="Freeform 12">
              <a:extLst>
                <a:ext uri="{FF2B5EF4-FFF2-40B4-BE49-F238E27FC236}">
                  <a16:creationId xmlns:a16="http://schemas.microsoft.com/office/drawing/2014/main" id="{69CF2257-1227-45F2-8310-EF03857E08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13">
              <a:extLst>
                <a:ext uri="{FF2B5EF4-FFF2-40B4-BE49-F238E27FC236}">
                  <a16:creationId xmlns:a16="http://schemas.microsoft.com/office/drawing/2014/main" id="{914D598B-12C8-4050-872B-AB3C4790AB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1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5" name="Freeform 14">
              <a:extLst>
                <a:ext uri="{FF2B5EF4-FFF2-40B4-BE49-F238E27FC236}">
                  <a16:creationId xmlns:a16="http://schemas.microsoft.com/office/drawing/2014/main" id="{43441426-0436-4C62-93CB-7B23121194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1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6" name="Freeform 15">
              <a:extLst>
                <a:ext uri="{FF2B5EF4-FFF2-40B4-BE49-F238E27FC236}">
                  <a16:creationId xmlns:a16="http://schemas.microsoft.com/office/drawing/2014/main" id="{8174AF5F-E0DA-457B-9C6D-B6793C36AF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1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7" name="Freeform 16">
              <a:extLst>
                <a:ext uri="{FF2B5EF4-FFF2-40B4-BE49-F238E27FC236}">
                  <a16:creationId xmlns:a16="http://schemas.microsoft.com/office/drawing/2014/main" id="{40D36E6D-6BFF-4FB5-9EEB-3A36B79562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1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8" name="Freeform 17">
              <a:extLst>
                <a:ext uri="{FF2B5EF4-FFF2-40B4-BE49-F238E27FC236}">
                  <a16:creationId xmlns:a16="http://schemas.microsoft.com/office/drawing/2014/main" id="{5159A95D-574D-4341-8A5B-5EB05EF2CB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9" name="Freeform 18">
              <a:extLst>
                <a:ext uri="{FF2B5EF4-FFF2-40B4-BE49-F238E27FC236}">
                  <a16:creationId xmlns:a16="http://schemas.microsoft.com/office/drawing/2014/main" id="{CC2519B6-9E4D-48AA-8E1D-413BEEEEE6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0" name="Freeform 19">
              <a:extLst>
                <a:ext uri="{FF2B5EF4-FFF2-40B4-BE49-F238E27FC236}">
                  <a16:creationId xmlns:a16="http://schemas.microsoft.com/office/drawing/2014/main" id="{91EFD00E-D9BB-4F8F-9652-1514A200A5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1" name="Freeform 20">
              <a:extLst>
                <a:ext uri="{FF2B5EF4-FFF2-40B4-BE49-F238E27FC236}">
                  <a16:creationId xmlns:a16="http://schemas.microsoft.com/office/drawing/2014/main" id="{78EDA1A4-47D4-4C8C-94C1-20520CA08E4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2" name="Freeform 21">
              <a:extLst>
                <a:ext uri="{FF2B5EF4-FFF2-40B4-BE49-F238E27FC236}">
                  <a16:creationId xmlns:a16="http://schemas.microsoft.com/office/drawing/2014/main" id="{EF948F9B-2B64-4D46-B645-564490CD55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3" name="Freeform 22">
              <a:extLst>
                <a:ext uri="{FF2B5EF4-FFF2-40B4-BE49-F238E27FC236}">
                  <a16:creationId xmlns:a16="http://schemas.microsoft.com/office/drawing/2014/main" id="{95BA89D9-B358-4064-A9B6-44592BB971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1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34" name="Freeform 23">
              <a:extLst>
                <a:ext uri="{FF2B5EF4-FFF2-40B4-BE49-F238E27FC236}">
                  <a16:creationId xmlns:a16="http://schemas.microsoft.com/office/drawing/2014/main" id="{B1D008F9-9A52-429E-9615-0BB796945B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sp>
        <p:nvSpPr>
          <p:cNvPr id="36" name="Rectangle 35">
            <a:extLst>
              <a:ext uri="{FF2B5EF4-FFF2-40B4-BE49-F238E27FC236}">
                <a16:creationId xmlns:a16="http://schemas.microsoft.com/office/drawing/2014/main" id="{E4BAAF5C-577F-43DB-8ACD-EDAB5A54E6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100000">
                <a:schemeClr val="tx2">
                  <a:alpha val="38000"/>
                </a:schemeClr>
              </a:gs>
              <a:gs pos="0">
                <a:schemeClr val="bg1">
                  <a:lumMod val="95000"/>
                  <a:alpha val="12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p:cNvSpPr>
            <a:spLocks noGrp="1"/>
          </p:cNvSpPr>
          <p:nvPr>
            <p:ph type="ctrTitle"/>
          </p:nvPr>
        </p:nvSpPr>
        <p:spPr>
          <a:xfrm>
            <a:off x="807721" y="760830"/>
            <a:ext cx="6884244" cy="5336340"/>
          </a:xfrm>
        </p:spPr>
        <p:txBody>
          <a:bodyPr anchor="ctr">
            <a:normAutofit/>
          </a:bodyPr>
          <a:lstStyle/>
          <a:p>
            <a:pPr algn="r"/>
            <a:r>
              <a:rPr lang="en-US" sz="8800">
                <a:solidFill>
                  <a:schemeClr val="tx1"/>
                </a:solidFill>
              </a:rPr>
              <a:t>Using your thesis statement</a:t>
            </a:r>
          </a:p>
        </p:txBody>
      </p:sp>
      <p:sp>
        <p:nvSpPr>
          <p:cNvPr id="8" name="Subtitle 7"/>
          <p:cNvSpPr>
            <a:spLocks noGrp="1"/>
          </p:cNvSpPr>
          <p:nvPr>
            <p:ph type="subTitle" idx="1"/>
          </p:nvPr>
        </p:nvSpPr>
        <p:spPr>
          <a:xfrm>
            <a:off x="8318688" y="760830"/>
            <a:ext cx="3065591" cy="5336340"/>
          </a:xfrm>
        </p:spPr>
        <p:txBody>
          <a:bodyPr anchor="ctr">
            <a:normAutofit lnSpcReduction="10000"/>
          </a:bodyPr>
          <a:lstStyle/>
          <a:p>
            <a:pPr algn="l">
              <a:lnSpc>
                <a:spcPct val="90000"/>
              </a:lnSpc>
            </a:pPr>
            <a:r>
              <a:rPr lang="en-US" sz="2400" dirty="0">
                <a:solidFill>
                  <a:schemeClr val="tx1"/>
                </a:solidFill>
              </a:rPr>
              <a:t>See if you can give yourself a rough outline of topic sentences. </a:t>
            </a:r>
            <a:br>
              <a:rPr lang="en-US" sz="2400" dirty="0">
                <a:solidFill>
                  <a:schemeClr val="tx1"/>
                </a:solidFill>
              </a:rPr>
            </a:br>
            <a:endParaRPr lang="en-US" sz="2400" dirty="0">
              <a:solidFill>
                <a:schemeClr val="tx1"/>
              </a:solidFill>
            </a:endParaRPr>
          </a:p>
          <a:p>
            <a:pPr algn="l">
              <a:lnSpc>
                <a:spcPct val="90000"/>
              </a:lnSpc>
            </a:pPr>
            <a:r>
              <a:rPr lang="en-US" sz="2400" dirty="0">
                <a:solidFill>
                  <a:schemeClr val="tx1"/>
                </a:solidFill>
              </a:rPr>
              <a:t>You can have as many sentences as you think you need to explain a pattern or make your point clearly.</a:t>
            </a:r>
            <a:br>
              <a:rPr lang="en-US" sz="2400" dirty="0">
                <a:solidFill>
                  <a:schemeClr val="tx1"/>
                </a:solidFill>
              </a:rPr>
            </a:br>
            <a:endParaRPr lang="en-US" sz="2400" dirty="0">
              <a:solidFill>
                <a:schemeClr val="tx1"/>
              </a:solidFill>
            </a:endParaRPr>
          </a:p>
          <a:p>
            <a:pPr algn="l">
              <a:lnSpc>
                <a:spcPct val="90000"/>
              </a:lnSpc>
            </a:pPr>
            <a:r>
              <a:rPr lang="en-US" sz="2400" dirty="0">
                <a:solidFill>
                  <a:schemeClr val="tx1"/>
                </a:solidFill>
              </a:rPr>
              <a:t>Consider what ideas will link and transition between your points. </a:t>
            </a:r>
          </a:p>
        </p:txBody>
      </p:sp>
      <p:sp>
        <p:nvSpPr>
          <p:cNvPr id="38" name="Isosceles Triangle 37">
            <a:extLst>
              <a:ext uri="{FF2B5EF4-FFF2-40B4-BE49-F238E27FC236}">
                <a16:creationId xmlns:a16="http://schemas.microsoft.com/office/drawing/2014/main" id="{78B6E08A-861F-4A1A-BCF0-69429C5A28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025316" y="3342776"/>
            <a:ext cx="200040" cy="172448"/>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Tree>
    <p:extLst>
      <p:ext uri="{BB962C8B-B14F-4D97-AF65-F5344CB8AC3E}">
        <p14:creationId xmlns:p14="http://schemas.microsoft.com/office/powerpoint/2010/main" val="211572571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EFAF5D36-7988-4310-8B2D-E5F09D9BED5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67" name="Freeform 5">
              <a:extLst>
                <a:ext uri="{FF2B5EF4-FFF2-40B4-BE49-F238E27FC236}">
                  <a16:creationId xmlns:a16="http://schemas.microsoft.com/office/drawing/2014/main" id="{F953B1DA-E7D8-48BB-8D67-425C7F7E06D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8" name="Freeform 6">
              <a:extLst>
                <a:ext uri="{FF2B5EF4-FFF2-40B4-BE49-F238E27FC236}">
                  <a16:creationId xmlns:a16="http://schemas.microsoft.com/office/drawing/2014/main" id="{319C148B-5C23-49B7-A373-AC1B7510B3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9" name="Freeform 7">
              <a:extLst>
                <a:ext uri="{FF2B5EF4-FFF2-40B4-BE49-F238E27FC236}">
                  <a16:creationId xmlns:a16="http://schemas.microsoft.com/office/drawing/2014/main" id="{10B3CBEC-E6ED-4132-A94F-47AB0B93A6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0" name="Freeform 8">
              <a:extLst>
                <a:ext uri="{FF2B5EF4-FFF2-40B4-BE49-F238E27FC236}">
                  <a16:creationId xmlns:a16="http://schemas.microsoft.com/office/drawing/2014/main" id="{6607A26B-7FD4-4FE9-BCFA-2D1303693C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1" name="Freeform 9">
              <a:extLst>
                <a:ext uri="{FF2B5EF4-FFF2-40B4-BE49-F238E27FC236}">
                  <a16:creationId xmlns:a16="http://schemas.microsoft.com/office/drawing/2014/main" id="{C00169AA-D2E0-467C-9CAE-BBF421EA30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2" name="Freeform 10">
              <a:extLst>
                <a:ext uri="{FF2B5EF4-FFF2-40B4-BE49-F238E27FC236}">
                  <a16:creationId xmlns:a16="http://schemas.microsoft.com/office/drawing/2014/main" id="{24C43ADE-E7DB-48BC-B5F6-0C48D7AE41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3" name="Freeform 11">
              <a:extLst>
                <a:ext uri="{FF2B5EF4-FFF2-40B4-BE49-F238E27FC236}">
                  <a16:creationId xmlns:a16="http://schemas.microsoft.com/office/drawing/2014/main" id="{F9B6CF03-8C6F-4A69-B803-56DF556167A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4" name="Freeform 12">
              <a:extLst>
                <a:ext uri="{FF2B5EF4-FFF2-40B4-BE49-F238E27FC236}">
                  <a16:creationId xmlns:a16="http://schemas.microsoft.com/office/drawing/2014/main" id="{0A6864AE-A239-4CD6-9D34-6CF7188F1B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5" name="Freeform 13">
              <a:extLst>
                <a:ext uri="{FF2B5EF4-FFF2-40B4-BE49-F238E27FC236}">
                  <a16:creationId xmlns:a16="http://schemas.microsoft.com/office/drawing/2014/main" id="{B71C308D-6936-4397-A8AF-6D19C6EC07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6" name="Freeform 14">
              <a:extLst>
                <a:ext uri="{FF2B5EF4-FFF2-40B4-BE49-F238E27FC236}">
                  <a16:creationId xmlns:a16="http://schemas.microsoft.com/office/drawing/2014/main" id="{FBD50843-2012-4AE6-91C9-537612E738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7" name="Freeform 15">
              <a:extLst>
                <a:ext uri="{FF2B5EF4-FFF2-40B4-BE49-F238E27FC236}">
                  <a16:creationId xmlns:a16="http://schemas.microsoft.com/office/drawing/2014/main" id="{A676FD4C-815C-452E-8046-28FEA73824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78" name="Freeform 16">
              <a:extLst>
                <a:ext uri="{FF2B5EF4-FFF2-40B4-BE49-F238E27FC236}">
                  <a16:creationId xmlns:a16="http://schemas.microsoft.com/office/drawing/2014/main" id="{66D402BD-5FE7-427A-8AE9-02D604B4C2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79" name="Freeform 17">
              <a:extLst>
                <a:ext uri="{FF2B5EF4-FFF2-40B4-BE49-F238E27FC236}">
                  <a16:creationId xmlns:a16="http://schemas.microsoft.com/office/drawing/2014/main" id="{AA120BAC-3891-4E44-8E77-F37600AC72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18">
              <a:extLst>
                <a:ext uri="{FF2B5EF4-FFF2-40B4-BE49-F238E27FC236}">
                  <a16:creationId xmlns:a16="http://schemas.microsoft.com/office/drawing/2014/main" id="{DCD27D48-C30F-4CF5-8C39-64561E5AC8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1" name="Freeform 19">
              <a:extLst>
                <a:ext uri="{FF2B5EF4-FFF2-40B4-BE49-F238E27FC236}">
                  <a16:creationId xmlns:a16="http://schemas.microsoft.com/office/drawing/2014/main" id="{BFB24C59-0439-4A08-B2D7-11CBD9E230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20">
              <a:extLst>
                <a:ext uri="{FF2B5EF4-FFF2-40B4-BE49-F238E27FC236}">
                  <a16:creationId xmlns:a16="http://schemas.microsoft.com/office/drawing/2014/main" id="{55E56104-C1D3-474D-8F49-E664100003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21">
              <a:extLst>
                <a:ext uri="{FF2B5EF4-FFF2-40B4-BE49-F238E27FC236}">
                  <a16:creationId xmlns:a16="http://schemas.microsoft.com/office/drawing/2014/main" id="{17D49068-5D60-449A-95AE-939E83EB96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22">
              <a:extLst>
                <a:ext uri="{FF2B5EF4-FFF2-40B4-BE49-F238E27FC236}">
                  <a16:creationId xmlns:a16="http://schemas.microsoft.com/office/drawing/2014/main" id="{4D4CF5CD-E36E-43E6-8712-A4880FFEA1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5" name="Freeform 23">
              <a:extLst>
                <a:ext uri="{FF2B5EF4-FFF2-40B4-BE49-F238E27FC236}">
                  <a16:creationId xmlns:a16="http://schemas.microsoft.com/office/drawing/2014/main" id="{56A4EB06-C425-440E-BFF0-2D0E82E70D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87" name="Group 86">
            <a:extLst>
              <a:ext uri="{FF2B5EF4-FFF2-40B4-BE49-F238E27FC236}">
                <a16:creationId xmlns:a16="http://schemas.microsoft.com/office/drawing/2014/main" id="{AF2E2BED-E728-4BDF-A0D9-965E2E6CE3C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669293" y="1186483"/>
            <a:ext cx="8848345" cy="4477933"/>
            <a:chOff x="1669293" y="1186483"/>
            <a:chExt cx="8848345" cy="4477933"/>
          </a:xfrm>
        </p:grpSpPr>
        <p:sp>
          <p:nvSpPr>
            <p:cNvPr id="88" name="Rectangle 87">
              <a:extLst>
                <a:ext uri="{FF2B5EF4-FFF2-40B4-BE49-F238E27FC236}">
                  <a16:creationId xmlns:a16="http://schemas.microsoft.com/office/drawing/2014/main" id="{4D555CD5-B818-433B-91B0-050C20215E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74042" y="1186483"/>
              <a:ext cx="8843596"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9" name="Isosceles Triangle 88">
              <a:extLst>
                <a:ext uri="{FF2B5EF4-FFF2-40B4-BE49-F238E27FC236}">
                  <a16:creationId xmlns:a16="http://schemas.microsoft.com/office/drawing/2014/main" id="{942D9584-E3E3-42F2-A08D-053C795536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0" name="Rectangle 89">
              <a:extLst>
                <a:ext uri="{FF2B5EF4-FFF2-40B4-BE49-F238E27FC236}">
                  <a16:creationId xmlns:a16="http://schemas.microsoft.com/office/drawing/2014/main" id="{82A66E12-53B9-47C5-AA58-6A50081950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69293" y="1991156"/>
              <a:ext cx="8845667"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useBgFill="1">
        <p:nvSpPr>
          <p:cNvPr id="92" name="Rectangle 91">
            <a:extLst>
              <a:ext uri="{FF2B5EF4-FFF2-40B4-BE49-F238E27FC236}">
                <a16:creationId xmlns:a16="http://schemas.microsoft.com/office/drawing/2014/main" id="{66E0DBAB-8147-49BA-BDE6-5C042A4BFF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4" name="Group 93">
            <a:extLst>
              <a:ext uri="{FF2B5EF4-FFF2-40B4-BE49-F238E27FC236}">
                <a16:creationId xmlns:a16="http://schemas.microsoft.com/office/drawing/2014/main" id="{C6ED8BC3-B5E7-4BB7-B12F-703EDCA8F5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95" name="Freeform 5">
              <a:extLst>
                <a:ext uri="{FF2B5EF4-FFF2-40B4-BE49-F238E27FC236}">
                  <a16:creationId xmlns:a16="http://schemas.microsoft.com/office/drawing/2014/main" id="{B6F00BFE-1B70-4399-BADA-36713DF12ED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29674" y="1298404"/>
              <a:ext cx="9702800" cy="5573512"/>
            </a:xfrm>
            <a:custGeom>
              <a:avLst/>
              <a:gdLst>
                <a:gd name="T0" fmla="*/ 1752 w 2038"/>
                <a:gd name="T1" fmla="*/ 1169 h 1169"/>
                <a:gd name="T2" fmla="*/ 1487 w 2038"/>
                <a:gd name="T3" fmla="*/ 334 h 1169"/>
                <a:gd name="T4" fmla="*/ 860 w 2038"/>
                <a:gd name="T5" fmla="*/ 22 h 1169"/>
                <a:gd name="T6" fmla="*/ 199 w 2038"/>
                <a:gd name="T7" fmla="*/ 318 h 1169"/>
                <a:gd name="T8" fmla="*/ 399 w 2038"/>
                <a:gd name="T9" fmla="*/ 1165 h 1169"/>
              </a:gdLst>
              <a:ahLst/>
              <a:cxnLst>
                <a:cxn ang="0">
                  <a:pos x="T0" y="T1"/>
                </a:cxn>
                <a:cxn ang="0">
                  <a:pos x="T2" y="T3"/>
                </a:cxn>
                <a:cxn ang="0">
                  <a:pos x="T4" y="T5"/>
                </a:cxn>
                <a:cxn ang="0">
                  <a:pos x="T6" y="T7"/>
                </a:cxn>
                <a:cxn ang="0">
                  <a:pos x="T8" y="T9"/>
                </a:cxn>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6" name="Freeform 6">
              <a:extLst>
                <a:ext uri="{FF2B5EF4-FFF2-40B4-BE49-F238E27FC236}">
                  <a16:creationId xmlns:a16="http://schemas.microsoft.com/office/drawing/2014/main" id="{6A17D4F0-176A-409E-9429-7383CB5432E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70451" y="2018236"/>
              <a:ext cx="7373938" cy="4848892"/>
            </a:xfrm>
            <a:custGeom>
              <a:avLst/>
              <a:gdLst>
                <a:gd name="T0" fmla="*/ 1025 w 1549"/>
                <a:gd name="T1" fmla="*/ 1016 h 1017"/>
                <a:gd name="T2" fmla="*/ 1443 w 1549"/>
                <a:gd name="T3" fmla="*/ 592 h 1017"/>
                <a:gd name="T4" fmla="*/ 782 w 1549"/>
                <a:gd name="T5" fmla="*/ 53 h 1017"/>
                <a:gd name="T6" fmla="*/ 150 w 1549"/>
                <a:gd name="T7" fmla="*/ 329 h 1017"/>
                <a:gd name="T8" fmla="*/ 477 w 1549"/>
                <a:gd name="T9" fmla="*/ 1017 h 1017"/>
              </a:gdLst>
              <a:ahLst/>
              <a:cxnLst>
                <a:cxn ang="0">
                  <a:pos x="T0" y="T1"/>
                </a:cxn>
                <a:cxn ang="0">
                  <a:pos x="T2" y="T3"/>
                </a:cxn>
                <a:cxn ang="0">
                  <a:pos x="T4" y="T5"/>
                </a:cxn>
                <a:cxn ang="0">
                  <a:pos x="T6" y="T7"/>
                </a:cxn>
                <a:cxn ang="0">
                  <a:pos x="T8" y="T9"/>
                </a:cxn>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7" name="Freeform 7">
              <a:extLst>
                <a:ext uri="{FF2B5EF4-FFF2-40B4-BE49-F238E27FC236}">
                  <a16:creationId xmlns:a16="http://schemas.microsoft.com/office/drawing/2014/main" id="{3F8F340C-53F5-429D-9226-3EDE2BB77E7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51351" y="1788400"/>
              <a:ext cx="8035925" cy="5083516"/>
            </a:xfrm>
            <a:custGeom>
              <a:avLst/>
              <a:gdLst>
                <a:gd name="T0" fmla="*/ 1302 w 1688"/>
                <a:gd name="T1" fmla="*/ 1066 h 1066"/>
                <a:gd name="T2" fmla="*/ 1613 w 1688"/>
                <a:gd name="T3" fmla="*/ 850 h 1066"/>
                <a:gd name="T4" fmla="*/ 1517 w 1688"/>
                <a:gd name="T5" fmla="*/ 471 h 1066"/>
                <a:gd name="T6" fmla="*/ 798 w 1688"/>
                <a:gd name="T7" fmla="*/ 28 h 1066"/>
                <a:gd name="T8" fmla="*/ 181 w 1688"/>
                <a:gd name="T9" fmla="*/ 333 h 1066"/>
                <a:gd name="T10" fmla="*/ 420 w 1688"/>
                <a:gd name="T11" fmla="*/ 1066 h 1066"/>
              </a:gdLst>
              <a:ahLst/>
              <a:cxnLst>
                <a:cxn ang="0">
                  <a:pos x="T0" y="T1"/>
                </a:cxn>
                <a:cxn ang="0">
                  <a:pos x="T2" y="T3"/>
                </a:cxn>
                <a:cxn ang="0">
                  <a:pos x="T4" y="T5"/>
                </a:cxn>
                <a:cxn ang="0">
                  <a:pos x="T6" y="T7"/>
                </a:cxn>
                <a:cxn ang="0">
                  <a:pos x="T8" y="T9"/>
                </a:cxn>
                <a:cxn ang="0">
                  <a:pos x="T10" y="T11"/>
                </a:cxn>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8" name="Freeform 8">
              <a:extLst>
                <a:ext uri="{FF2B5EF4-FFF2-40B4-BE49-F238E27FC236}">
                  <a16:creationId xmlns:a16="http://schemas.microsoft.com/office/drawing/2014/main" id="{610FD2B3-C51F-4BAD-B117-D291A6424D2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49842"/>
              <a:ext cx="10334625" cy="6322075"/>
            </a:xfrm>
            <a:custGeom>
              <a:avLst/>
              <a:gdLst>
                <a:gd name="T0" fmla="*/ 1873 w 2171"/>
                <a:gd name="T1" fmla="*/ 1326 h 1326"/>
                <a:gd name="T2" fmla="*/ 1609 w 2171"/>
                <a:gd name="T3" fmla="*/ 473 h 1326"/>
                <a:gd name="T4" fmla="*/ 880 w 2171"/>
                <a:gd name="T5" fmla="*/ 63 h 1326"/>
                <a:gd name="T6" fmla="*/ 0 w 2171"/>
                <a:gd name="T7" fmla="*/ 423 h 1326"/>
              </a:gdLst>
              <a:ahLst/>
              <a:cxnLst>
                <a:cxn ang="0">
                  <a:pos x="T0" y="T1"/>
                </a:cxn>
                <a:cxn ang="0">
                  <a:pos x="T2" y="T3"/>
                </a:cxn>
                <a:cxn ang="0">
                  <a:pos x="T4" y="T5"/>
                </a:cxn>
                <a:cxn ang="0">
                  <a:pos x="T6" y="T7"/>
                </a:cxn>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9" name="Freeform 9">
              <a:extLst>
                <a:ext uri="{FF2B5EF4-FFF2-40B4-BE49-F238E27FC236}">
                  <a16:creationId xmlns:a16="http://schemas.microsoft.com/office/drawing/2014/main" id="{25B7BFCB-58AA-4244-8E11-5F49EBB796F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701" y="6186246"/>
              <a:ext cx="504825" cy="681527"/>
            </a:xfrm>
            <a:custGeom>
              <a:avLst/>
              <a:gdLst>
                <a:gd name="T0" fmla="*/ 0 w 106"/>
                <a:gd name="T1" fmla="*/ 0 h 143"/>
                <a:gd name="T2" fmla="*/ 106 w 106"/>
                <a:gd name="T3" fmla="*/ 143 h 143"/>
              </a:gdLst>
              <a:ahLst/>
              <a:cxnLst>
                <a:cxn ang="0">
                  <a:pos x="T0" y="T1"/>
                </a:cxn>
                <a:cxn ang="0">
                  <a:pos x="T2" y="T3"/>
                </a:cxn>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0" name="Freeform 10">
              <a:extLst>
                <a:ext uri="{FF2B5EF4-FFF2-40B4-BE49-F238E27FC236}">
                  <a16:creationId xmlns:a16="http://schemas.microsoft.com/office/drawing/2014/main" id="{BFA2A6AB-3B29-4C74-B15C-D3CD832CA3A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1881"/>
              <a:ext cx="11091863" cy="6923796"/>
            </a:xfrm>
            <a:custGeom>
              <a:avLst/>
              <a:gdLst>
                <a:gd name="T0" fmla="*/ 2046 w 2330"/>
                <a:gd name="T1" fmla="*/ 1452 h 1452"/>
                <a:gd name="T2" fmla="*/ 1813 w 2330"/>
                <a:gd name="T3" fmla="*/ 601 h 1452"/>
                <a:gd name="T4" fmla="*/ 956 w 2330"/>
                <a:gd name="T5" fmla="*/ 97 h 1452"/>
                <a:gd name="T6" fmla="*/ 0 w 2330"/>
                <a:gd name="T7" fmla="*/ 366 h 1452"/>
              </a:gdLst>
              <a:ahLst/>
              <a:cxnLst>
                <a:cxn ang="0">
                  <a:pos x="T0" y="T1"/>
                </a:cxn>
                <a:cxn ang="0">
                  <a:pos x="T2" y="T3"/>
                </a:cxn>
                <a:cxn ang="0">
                  <a:pos x="T4" y="T5"/>
                </a:cxn>
                <a:cxn ang="0">
                  <a:pos x="T6" y="T7"/>
                </a:cxn>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1" name="Freeform 11">
              <a:extLst>
                <a:ext uri="{FF2B5EF4-FFF2-40B4-BE49-F238E27FC236}">
                  <a16:creationId xmlns:a16="http://schemas.microsoft.com/office/drawing/2014/main" id="{CA3828C2-4DCB-4BDA-AF52-588522042AE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426601" y="5579"/>
              <a:ext cx="5788025" cy="6847184"/>
            </a:xfrm>
            <a:custGeom>
              <a:avLst/>
              <a:gdLst>
                <a:gd name="T0" fmla="*/ 1094 w 1216"/>
                <a:gd name="T1" fmla="*/ 1436 h 1436"/>
                <a:gd name="T2" fmla="*/ 709 w 1216"/>
                <a:gd name="T3" fmla="*/ 551 h 1436"/>
                <a:gd name="T4" fmla="*/ 0 w 1216"/>
                <a:gd name="T5" fmla="*/ 0 h 1436"/>
              </a:gdLst>
              <a:ahLst/>
              <a:cxnLst>
                <a:cxn ang="0">
                  <a:pos x="T0" y="T1"/>
                </a:cxn>
                <a:cxn ang="0">
                  <a:pos x="T2" y="T3"/>
                </a:cxn>
                <a:cxn ang="0">
                  <a:pos x="T4" y="T5"/>
                </a:cxn>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2" name="Freeform 12">
              <a:extLst>
                <a:ext uri="{FF2B5EF4-FFF2-40B4-BE49-F238E27FC236}">
                  <a16:creationId xmlns:a16="http://schemas.microsoft.com/office/drawing/2014/main" id="{14D96BCC-8E1D-4E53-BFE9-5D2B3350D1C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579"/>
              <a:ext cx="1057275" cy="614491"/>
            </a:xfrm>
            <a:custGeom>
              <a:avLst/>
              <a:gdLst>
                <a:gd name="T0" fmla="*/ 222 w 222"/>
                <a:gd name="T1" fmla="*/ 0 h 129"/>
                <a:gd name="T2" fmla="*/ 0 w 222"/>
                <a:gd name="T3" fmla="*/ 129 h 129"/>
              </a:gdLst>
              <a:ahLst/>
              <a:cxnLst>
                <a:cxn ang="0">
                  <a:pos x="T0" y="T1"/>
                </a:cxn>
                <a:cxn ang="0">
                  <a:pos x="T2" y="T3"/>
                </a:cxn>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3" name="Freeform 13">
              <a:extLst>
                <a:ext uri="{FF2B5EF4-FFF2-40B4-BE49-F238E27FC236}">
                  <a16:creationId xmlns:a16="http://schemas.microsoft.com/office/drawing/2014/main" id="{F0C9A704-8F42-4DA5-AA70-C1B7C76DDA2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21889" y="5579"/>
              <a:ext cx="5588000" cy="6866337"/>
            </a:xfrm>
            <a:custGeom>
              <a:avLst/>
              <a:gdLst>
                <a:gd name="T0" fmla="*/ 1067 w 1174"/>
                <a:gd name="T1" fmla="*/ 1440 h 1440"/>
                <a:gd name="T2" fmla="*/ 698 w 1174"/>
                <a:gd name="T3" fmla="*/ 577 h 1440"/>
                <a:gd name="T4" fmla="*/ 0 w 1174"/>
                <a:gd name="T5" fmla="*/ 0 h 1440"/>
              </a:gdLst>
              <a:ahLst/>
              <a:cxnLst>
                <a:cxn ang="0">
                  <a:pos x="T0" y="T1"/>
                </a:cxn>
                <a:cxn ang="0">
                  <a:pos x="T2" y="T3"/>
                </a:cxn>
                <a:cxn ang="0">
                  <a:pos x="T4" y="T5"/>
                </a:cxn>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4" name="Freeform 14">
              <a:extLst>
                <a:ext uri="{FF2B5EF4-FFF2-40B4-BE49-F238E27FC236}">
                  <a16:creationId xmlns:a16="http://schemas.microsoft.com/office/drawing/2014/main" id="{B88CB7AC-9A39-4392-94FA-C1FF5055D33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701" y="790"/>
              <a:ext cx="595313" cy="352734"/>
            </a:xfrm>
            <a:custGeom>
              <a:avLst/>
              <a:gdLst>
                <a:gd name="T0" fmla="*/ 125 w 125"/>
                <a:gd name="T1" fmla="*/ 0 h 74"/>
                <a:gd name="T2" fmla="*/ 0 w 125"/>
                <a:gd name="T3" fmla="*/ 74 h 74"/>
              </a:gdLst>
              <a:ahLst/>
              <a:cxnLst>
                <a:cxn ang="0">
                  <a:pos x="T0" y="T1"/>
                </a:cxn>
                <a:cxn ang="0">
                  <a:pos x="T2" y="T3"/>
                </a:cxn>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5" name="Freeform 15">
              <a:extLst>
                <a:ext uri="{FF2B5EF4-FFF2-40B4-BE49-F238E27FC236}">
                  <a16:creationId xmlns:a16="http://schemas.microsoft.com/office/drawing/2014/main" id="{7F85A64C-2EA0-4F32-A00E-E23498597ED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012389" y="5579"/>
              <a:ext cx="5497513" cy="6866337"/>
            </a:xfrm>
            <a:custGeom>
              <a:avLst/>
              <a:gdLst>
                <a:gd name="T0" fmla="*/ 1056 w 1155"/>
                <a:gd name="T1" fmla="*/ 1440 h 1440"/>
                <a:gd name="T2" fmla="*/ 686 w 1155"/>
                <a:gd name="T3" fmla="*/ 580 h 1440"/>
                <a:gd name="T4" fmla="*/ 0 w 1155"/>
                <a:gd name="T5" fmla="*/ 0 h 1440"/>
              </a:gdLst>
              <a:ahLst/>
              <a:cxnLst>
                <a:cxn ang="0">
                  <a:pos x="T0" y="T1"/>
                </a:cxn>
                <a:cxn ang="0">
                  <a:pos x="T2" y="T3"/>
                </a:cxn>
                <a:cxn ang="0">
                  <a:pos x="T4" y="T5"/>
                </a:cxn>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6" name="Freeform 16">
              <a:extLst>
                <a:ext uri="{FF2B5EF4-FFF2-40B4-BE49-F238E27FC236}">
                  <a16:creationId xmlns:a16="http://schemas.microsoft.com/office/drawing/2014/main" id="{8B971A08-E64E-406A-B90E-4318685CA1C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579"/>
              <a:ext cx="357188" cy="213875"/>
            </a:xfrm>
            <a:custGeom>
              <a:avLst/>
              <a:gdLst>
                <a:gd name="T0" fmla="*/ 75 w 75"/>
                <a:gd name="T1" fmla="*/ 0 h 45"/>
                <a:gd name="T2" fmla="*/ 0 w 75"/>
                <a:gd name="T3" fmla="*/ 45 h 45"/>
              </a:gdLst>
              <a:ahLst/>
              <a:cxnLst>
                <a:cxn ang="0">
                  <a:pos x="T0" y="T1"/>
                </a:cxn>
                <a:cxn ang="0">
                  <a:pos x="T2" y="T3"/>
                </a:cxn>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7" name="Freeform 17">
              <a:extLst>
                <a:ext uri="{FF2B5EF4-FFF2-40B4-BE49-F238E27FC236}">
                  <a16:creationId xmlns:a16="http://schemas.microsoft.com/office/drawing/2014/main" id="{885AA1AF-AA12-4DC6-A4D6-85769EC8F08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210826" y="790"/>
              <a:ext cx="5522913" cy="6871126"/>
            </a:xfrm>
            <a:custGeom>
              <a:avLst/>
              <a:gdLst>
                <a:gd name="T0" fmla="*/ 1053 w 1160"/>
                <a:gd name="T1" fmla="*/ 1441 h 1441"/>
                <a:gd name="T2" fmla="*/ 705 w 1160"/>
                <a:gd name="T3" fmla="*/ 599 h 1441"/>
                <a:gd name="T4" fmla="*/ 0 w 1160"/>
                <a:gd name="T5" fmla="*/ 0 h 1441"/>
              </a:gdLst>
              <a:ahLst/>
              <a:cxnLst>
                <a:cxn ang="0">
                  <a:pos x="T0" y="T1"/>
                </a:cxn>
                <a:cxn ang="0">
                  <a:pos x="T2" y="T3"/>
                </a:cxn>
                <a:cxn ang="0">
                  <a:pos x="T4" y="T5"/>
                </a:cxn>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8" name="Freeform 18">
              <a:extLst>
                <a:ext uri="{FF2B5EF4-FFF2-40B4-BE49-F238E27FC236}">
                  <a16:creationId xmlns:a16="http://schemas.microsoft.com/office/drawing/2014/main" id="{7FE78887-EF82-4A10-8C2A-B6E99F198AA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63239" y="5579"/>
              <a:ext cx="5413375" cy="6866337"/>
            </a:xfrm>
            <a:custGeom>
              <a:avLst/>
              <a:gdLst>
                <a:gd name="T0" fmla="*/ 1040 w 1137"/>
                <a:gd name="T1" fmla="*/ 1440 h 1440"/>
                <a:gd name="T2" fmla="*/ 698 w 1137"/>
                <a:gd name="T3" fmla="*/ 611 h 1440"/>
                <a:gd name="T4" fmla="*/ 0 w 1137"/>
                <a:gd name="T5" fmla="*/ 0 h 1440"/>
              </a:gdLst>
              <a:ahLst/>
              <a:cxnLst>
                <a:cxn ang="0">
                  <a:pos x="T0" y="T1"/>
                </a:cxn>
                <a:cxn ang="0">
                  <a:pos x="T2" y="T3"/>
                </a:cxn>
                <a:cxn ang="0">
                  <a:pos x="T4" y="T5"/>
                </a:cxn>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9" name="Freeform 19">
              <a:extLst>
                <a:ext uri="{FF2B5EF4-FFF2-40B4-BE49-F238E27FC236}">
                  <a16:creationId xmlns:a16="http://schemas.microsoft.com/office/drawing/2014/main" id="{6830EAA6-A822-4FBC-8416-FB928503C0F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877576" y="5579"/>
              <a:ext cx="5037138" cy="6861550"/>
            </a:xfrm>
            <a:custGeom>
              <a:avLst/>
              <a:gdLst>
                <a:gd name="T0" fmla="*/ 1011 w 1058"/>
                <a:gd name="T1" fmla="*/ 1439 h 1439"/>
                <a:gd name="T2" fmla="*/ 648 w 1058"/>
                <a:gd name="T3" fmla="*/ 617 h 1439"/>
                <a:gd name="T4" fmla="*/ 0 w 1058"/>
                <a:gd name="T5" fmla="*/ 0 h 1439"/>
              </a:gdLst>
              <a:ahLst/>
              <a:cxnLst>
                <a:cxn ang="0">
                  <a:pos x="T0" y="T1"/>
                </a:cxn>
                <a:cxn ang="0">
                  <a:pos x="T2" y="T3"/>
                </a:cxn>
                <a:cxn ang="0">
                  <a:pos x="T4" y="T5"/>
                </a:cxn>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0" name="Freeform 20">
              <a:extLst>
                <a:ext uri="{FF2B5EF4-FFF2-40B4-BE49-F238E27FC236}">
                  <a16:creationId xmlns:a16="http://schemas.microsoft.com/office/drawing/2014/main" id="{DBB3F671-31AF-4A1A-9E91-D2506DED144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768289" y="5579"/>
              <a:ext cx="3417888" cy="2742066"/>
            </a:xfrm>
            <a:custGeom>
              <a:avLst/>
              <a:gdLst>
                <a:gd name="T0" fmla="*/ 718 w 718"/>
                <a:gd name="T1" fmla="*/ 575 h 575"/>
                <a:gd name="T2" fmla="*/ 0 w 718"/>
                <a:gd name="T3" fmla="*/ 0 h 575"/>
              </a:gdLst>
              <a:ahLst/>
              <a:cxnLst>
                <a:cxn ang="0">
                  <a:pos x="T0" y="T1"/>
                </a:cxn>
                <a:cxn ang="0">
                  <a:pos x="T2" y="T3"/>
                </a:cxn>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1" name="Freeform 21">
              <a:extLst>
                <a:ext uri="{FF2B5EF4-FFF2-40B4-BE49-F238E27FC236}">
                  <a16:creationId xmlns:a16="http://schemas.microsoft.com/office/drawing/2014/main" id="{C5CCC2F7-728D-4A2C-95E0-DFD2C348482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235014" y="10367"/>
              <a:ext cx="2951163" cy="2555325"/>
            </a:xfrm>
            <a:custGeom>
              <a:avLst/>
              <a:gdLst>
                <a:gd name="T0" fmla="*/ 620 w 620"/>
                <a:gd name="T1" fmla="*/ 536 h 536"/>
                <a:gd name="T2" fmla="*/ 0 w 620"/>
                <a:gd name="T3" fmla="*/ 0 h 536"/>
              </a:gdLst>
              <a:ahLst/>
              <a:cxnLst>
                <a:cxn ang="0">
                  <a:pos x="T0" y="T1"/>
                </a:cxn>
                <a:cxn ang="0">
                  <a:pos x="T2" y="T3"/>
                </a:cxn>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2" name="Freeform 22">
              <a:extLst>
                <a:ext uri="{FF2B5EF4-FFF2-40B4-BE49-F238E27FC236}">
                  <a16:creationId xmlns:a16="http://schemas.microsoft.com/office/drawing/2014/main" id="{B655C48D-4F22-4E83-8C04-8FF8BD305BF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20826" y="5579"/>
              <a:ext cx="2165350" cy="1358265"/>
            </a:xfrm>
            <a:custGeom>
              <a:avLst/>
              <a:gdLst>
                <a:gd name="T0" fmla="*/ 0 w 455"/>
                <a:gd name="T1" fmla="*/ 0 h 285"/>
                <a:gd name="T2" fmla="*/ 455 w 455"/>
                <a:gd name="T3" fmla="*/ 285 h 285"/>
              </a:gdLst>
              <a:ahLst/>
              <a:cxnLst>
                <a:cxn ang="0">
                  <a:pos x="T0" y="T1"/>
                </a:cxn>
                <a:cxn ang="0">
                  <a:pos x="T2" y="T3"/>
                </a:cxn>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3" name="Freeform 23">
              <a:extLst>
                <a:ext uri="{FF2B5EF4-FFF2-40B4-BE49-F238E27FC236}">
                  <a16:creationId xmlns:a16="http://schemas.microsoft.com/office/drawing/2014/main" id="{43CD72BF-1BBB-49E0-9804-48763CACCC7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90826" y="5579"/>
              <a:ext cx="895350" cy="534687"/>
            </a:xfrm>
            <a:custGeom>
              <a:avLst/>
              <a:gdLst>
                <a:gd name="T0" fmla="*/ 0 w 188"/>
                <a:gd name="T1" fmla="*/ 0 h 112"/>
                <a:gd name="T2" fmla="*/ 188 w 188"/>
                <a:gd name="T3" fmla="*/ 112 h 112"/>
              </a:gdLst>
              <a:ahLst/>
              <a:cxnLst>
                <a:cxn ang="0">
                  <a:pos x="T0" y="T1"/>
                </a:cxn>
                <a:cxn ang="0">
                  <a:pos x="T2" y="T3"/>
                </a:cxn>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pic>
        <p:nvPicPr>
          <p:cNvPr id="5" name="Picture 4">
            <a:extLst>
              <a:ext uri="{FF2B5EF4-FFF2-40B4-BE49-F238E27FC236}">
                <a16:creationId xmlns:a16="http://schemas.microsoft.com/office/drawing/2014/main" id="{BB4253BC-23CA-40B2-BE25-D26AA0130664}"/>
              </a:ext>
            </a:extLst>
          </p:cNvPr>
          <p:cNvPicPr>
            <a:picLocks noChangeAspect="1"/>
          </p:cNvPicPr>
          <p:nvPr/>
        </p:nvPicPr>
        <p:blipFill rotWithShape="1">
          <a:blip r:embed="rId2"/>
          <a:srcRect l="17533" r="8700" b="-1"/>
          <a:stretch/>
        </p:blipFill>
        <p:spPr>
          <a:xfrm>
            <a:off x="20" y="10"/>
            <a:ext cx="6745008" cy="6857763"/>
          </a:xfrm>
          <a:prstGeom prst="rect">
            <a:avLst/>
          </a:prstGeom>
          <a:ln w="9525">
            <a:noFill/>
          </a:ln>
        </p:spPr>
      </p:pic>
      <p:grpSp>
        <p:nvGrpSpPr>
          <p:cNvPr id="115" name="Group 114">
            <a:extLst>
              <a:ext uri="{FF2B5EF4-FFF2-40B4-BE49-F238E27FC236}">
                <a16:creationId xmlns:a16="http://schemas.microsoft.com/office/drawing/2014/main" id="{341F540E-DBD9-4E2D-9A95-1D614CDA43F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562312" y="1186483"/>
            <a:ext cx="3822597" cy="4477933"/>
            <a:chOff x="807084" y="1186483"/>
            <a:chExt cx="3822597" cy="4477933"/>
          </a:xfrm>
        </p:grpSpPr>
        <p:sp>
          <p:nvSpPr>
            <p:cNvPr id="116" name="Rectangle 115">
              <a:extLst>
                <a:ext uri="{FF2B5EF4-FFF2-40B4-BE49-F238E27FC236}">
                  <a16:creationId xmlns:a16="http://schemas.microsoft.com/office/drawing/2014/main" id="{3F0B18FD-404C-45E4-872F-2590043BA2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7531" y="1186483"/>
              <a:ext cx="3821702"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Isosceles Triangle 39">
              <a:extLst>
                <a:ext uri="{FF2B5EF4-FFF2-40B4-BE49-F238E27FC236}">
                  <a16:creationId xmlns:a16="http://schemas.microsoft.com/office/drawing/2014/main" id="{2A7620EE-5448-474E-A610-1C77EECF71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2514766"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Rectangle 117">
              <a:extLst>
                <a:ext uri="{FF2B5EF4-FFF2-40B4-BE49-F238E27FC236}">
                  <a16:creationId xmlns:a16="http://schemas.microsoft.com/office/drawing/2014/main" id="{BD5C258F-23E6-43EA-B872-72E14F34A0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7084" y="1991156"/>
              <a:ext cx="3822597"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5FD9A5E8-55C3-4305-8F8F-917496B97053}"/>
              </a:ext>
            </a:extLst>
          </p:cNvPr>
          <p:cNvSpPr>
            <a:spLocks noGrp="1"/>
          </p:cNvSpPr>
          <p:nvPr>
            <p:ph type="title"/>
          </p:nvPr>
        </p:nvSpPr>
        <p:spPr>
          <a:xfrm>
            <a:off x="7650643" y="2075504"/>
            <a:ext cx="3654569" cy="2042725"/>
          </a:xfrm>
        </p:spPr>
        <p:txBody>
          <a:bodyPr vert="horz" lIns="228600" tIns="228600" rIns="228600" bIns="0" rtlCol="0" anchor="b">
            <a:normAutofit/>
          </a:bodyPr>
          <a:lstStyle/>
          <a:p>
            <a:pPr>
              <a:lnSpc>
                <a:spcPct val="80000"/>
              </a:lnSpc>
            </a:pPr>
            <a:r>
              <a:rPr lang="en-US" sz="5400"/>
              <a:t>Transitions</a:t>
            </a:r>
          </a:p>
        </p:txBody>
      </p:sp>
    </p:spTree>
    <p:extLst>
      <p:ext uri="{BB962C8B-B14F-4D97-AF65-F5344CB8AC3E}">
        <p14:creationId xmlns:p14="http://schemas.microsoft.com/office/powerpoint/2010/main" val="359418537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259971-E982-4E9A-9A3D-73F69CE283FF}"/>
              </a:ext>
            </a:extLst>
          </p:cNvPr>
          <p:cNvSpPr>
            <a:spLocks noGrp="1"/>
          </p:cNvSpPr>
          <p:nvPr>
            <p:ph type="title"/>
          </p:nvPr>
        </p:nvSpPr>
        <p:spPr/>
        <p:txBody>
          <a:bodyPr/>
          <a:lstStyle/>
          <a:p>
            <a:r>
              <a:rPr lang="en-US" dirty="0"/>
              <a:t>Transitions</a:t>
            </a:r>
          </a:p>
        </p:txBody>
      </p:sp>
      <p:graphicFrame>
        <p:nvGraphicFramePr>
          <p:cNvPr id="6" name="Content Placeholder 2">
            <a:extLst>
              <a:ext uri="{FF2B5EF4-FFF2-40B4-BE49-F238E27FC236}">
                <a16:creationId xmlns:a16="http://schemas.microsoft.com/office/drawing/2014/main" id="{D0A5DE73-F8D4-4F1D-B36A-42183A60391C}"/>
              </a:ext>
            </a:extLst>
          </p:cNvPr>
          <p:cNvGraphicFramePr>
            <a:graphicFrameLocks noGrp="1"/>
          </p:cNvGraphicFramePr>
          <p:nvPr>
            <p:ph idx="1"/>
          </p:nvPr>
        </p:nvGraphicFramePr>
        <p:xfrm>
          <a:off x="5118447" y="803186"/>
          <a:ext cx="6281873" cy="52486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a:extLst>
              <a:ext uri="{FF2B5EF4-FFF2-40B4-BE49-F238E27FC236}">
                <a16:creationId xmlns:a16="http://schemas.microsoft.com/office/drawing/2014/main" id="{5FC387CF-49CF-4776-A55F-229278022C4B}"/>
              </a:ext>
            </a:extLst>
          </p:cNvPr>
          <p:cNvSpPr txBox="1"/>
          <p:nvPr/>
        </p:nvSpPr>
        <p:spPr>
          <a:xfrm>
            <a:off x="695739" y="6311348"/>
            <a:ext cx="4850559" cy="307777"/>
          </a:xfrm>
          <a:prstGeom prst="rect">
            <a:avLst/>
          </a:prstGeom>
          <a:noFill/>
        </p:spPr>
        <p:txBody>
          <a:bodyPr wrap="none" rtlCol="0">
            <a:spAutoFit/>
          </a:bodyPr>
          <a:lstStyle/>
          <a:p>
            <a:r>
              <a:rPr lang="en-US" sz="1400" dirty="0"/>
              <a:t>https://writingcenter.unc.edu/tips-and-tools/transitions/</a:t>
            </a:r>
          </a:p>
        </p:txBody>
      </p:sp>
    </p:spTree>
    <p:extLst>
      <p:ext uri="{BB962C8B-B14F-4D97-AF65-F5344CB8AC3E}">
        <p14:creationId xmlns:p14="http://schemas.microsoft.com/office/powerpoint/2010/main" val="151577094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C79B48-CD62-408C-9AC5-C57F1D4289D2}"/>
              </a:ext>
            </a:extLst>
          </p:cNvPr>
          <p:cNvSpPr>
            <a:spLocks noGrp="1"/>
          </p:cNvSpPr>
          <p:nvPr>
            <p:ph type="title"/>
          </p:nvPr>
        </p:nvSpPr>
        <p:spPr>
          <a:xfrm>
            <a:off x="888631" y="2349925"/>
            <a:ext cx="3498979" cy="2456442"/>
          </a:xfrm>
        </p:spPr>
        <p:txBody>
          <a:bodyPr>
            <a:normAutofit/>
          </a:bodyPr>
          <a:lstStyle/>
          <a:p>
            <a:r>
              <a:rPr lang="en-US" dirty="0"/>
              <a:t>Transitions are found…</a:t>
            </a:r>
          </a:p>
        </p:txBody>
      </p:sp>
      <p:graphicFrame>
        <p:nvGraphicFramePr>
          <p:cNvPr id="5" name="Content Placeholder 2">
            <a:extLst>
              <a:ext uri="{FF2B5EF4-FFF2-40B4-BE49-F238E27FC236}">
                <a16:creationId xmlns:a16="http://schemas.microsoft.com/office/drawing/2014/main" id="{9056E1B5-8EFB-49BF-BD2E-06E6B370B2D5}"/>
              </a:ext>
            </a:extLst>
          </p:cNvPr>
          <p:cNvGraphicFramePr>
            <a:graphicFrameLocks noGrp="1"/>
          </p:cNvGraphicFramePr>
          <p:nvPr>
            <p:ph idx="1"/>
            <p:extLst>
              <p:ext uri="{D42A27DB-BD31-4B8C-83A1-F6EECF244321}">
                <p14:modId xmlns:p14="http://schemas.microsoft.com/office/powerpoint/2010/main" val="4025651448"/>
              </p:ext>
            </p:extLst>
          </p:nvPr>
        </p:nvGraphicFramePr>
        <p:xfrm>
          <a:off x="5574890" y="803186"/>
          <a:ext cx="5821767" cy="528789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04312069"/>
      </p:ext>
    </p:extLst>
  </p:cSld>
  <p:clrMapOvr>
    <a:overrideClrMapping bg1="dk1" tx1="lt1" bg2="dk2" tx2="lt2" accent1="accent1" accent2="accent2" accent3="accent3" accent4="accent4" accent5="accent5" accent6="accent6" hlink="hlink" folHlink="folHlink"/>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45F1E2-C2F9-4AFA-9FC3-66CC89FA5D99}"/>
              </a:ext>
            </a:extLst>
          </p:cNvPr>
          <p:cNvSpPr>
            <a:spLocks noGrp="1"/>
          </p:cNvSpPr>
          <p:nvPr>
            <p:ph type="title"/>
          </p:nvPr>
        </p:nvSpPr>
        <p:spPr/>
        <p:txBody>
          <a:bodyPr/>
          <a:lstStyle/>
          <a:p>
            <a:r>
              <a:rPr lang="en-US" dirty="0"/>
              <a:t>Organization of Ideas</a:t>
            </a:r>
          </a:p>
        </p:txBody>
      </p:sp>
      <p:sp>
        <p:nvSpPr>
          <p:cNvPr id="3" name="Content Placeholder 2">
            <a:extLst>
              <a:ext uri="{FF2B5EF4-FFF2-40B4-BE49-F238E27FC236}">
                <a16:creationId xmlns:a16="http://schemas.microsoft.com/office/drawing/2014/main" id="{8CDD40FF-A43D-4D1E-9837-B8CF2CC413C6}"/>
              </a:ext>
            </a:extLst>
          </p:cNvPr>
          <p:cNvSpPr>
            <a:spLocks noGrp="1"/>
          </p:cNvSpPr>
          <p:nvPr>
            <p:ph idx="1"/>
          </p:nvPr>
        </p:nvSpPr>
        <p:spPr/>
        <p:txBody>
          <a:bodyPr/>
          <a:lstStyle/>
          <a:p>
            <a:pPr marL="342900" indent="-342900">
              <a:buFont typeface="+mj-lt"/>
              <a:buAutoNum type="arabicPeriod"/>
            </a:pPr>
            <a:r>
              <a:rPr lang="en-US" b="0" i="0" dirty="0">
                <a:solidFill>
                  <a:srgbClr val="333333"/>
                </a:solidFill>
                <a:effectLst/>
                <a:latin typeface="Roboto"/>
              </a:rPr>
              <a:t>the order in which you have chosen to present the different parts of your discussion or argument</a:t>
            </a:r>
          </a:p>
          <a:p>
            <a:pPr marL="342900" indent="-342900">
              <a:buFont typeface="+mj-lt"/>
              <a:buAutoNum type="arabicPeriod"/>
            </a:pPr>
            <a:r>
              <a:rPr lang="en-US" b="0" i="0" dirty="0">
                <a:solidFill>
                  <a:srgbClr val="333333"/>
                </a:solidFill>
                <a:effectLst/>
                <a:latin typeface="Roboto"/>
              </a:rPr>
              <a:t>the relationships you construct between these parts.</a:t>
            </a:r>
          </a:p>
          <a:p>
            <a:pPr marL="342900" indent="-342900">
              <a:buFont typeface="+mj-lt"/>
              <a:buAutoNum type="arabicPeriod"/>
            </a:pPr>
            <a:endParaRPr lang="en-US" dirty="0">
              <a:solidFill>
                <a:srgbClr val="333333"/>
              </a:solidFill>
              <a:latin typeface="Roboto"/>
            </a:endParaRPr>
          </a:p>
          <a:p>
            <a:pPr marL="0" indent="0">
              <a:buNone/>
            </a:pPr>
            <a:r>
              <a:rPr lang="en-US" b="0" i="0" dirty="0">
                <a:solidFill>
                  <a:srgbClr val="333333"/>
                </a:solidFill>
                <a:effectLst/>
                <a:latin typeface="Roboto"/>
              </a:rPr>
              <a:t>Transitions cannot substitute for good organization, but they can make your organization clearer and easier to follow.</a:t>
            </a:r>
            <a:endParaRPr lang="en-US" dirty="0"/>
          </a:p>
        </p:txBody>
      </p:sp>
    </p:spTree>
    <p:extLst>
      <p:ext uri="{BB962C8B-B14F-4D97-AF65-F5344CB8AC3E}">
        <p14:creationId xmlns:p14="http://schemas.microsoft.com/office/powerpoint/2010/main" val="407187461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a:t>
            </a:r>
          </a:p>
        </p:txBody>
      </p:sp>
      <p:sp>
        <p:nvSpPr>
          <p:cNvPr id="3" name="Content Placeholder 2"/>
          <p:cNvSpPr>
            <a:spLocks noGrp="1"/>
          </p:cNvSpPr>
          <p:nvPr>
            <p:ph idx="1"/>
          </p:nvPr>
        </p:nvSpPr>
        <p:spPr/>
        <p:txBody>
          <a:bodyPr/>
          <a:lstStyle/>
          <a:p>
            <a:pPr marL="0" indent="0">
              <a:buNone/>
            </a:pPr>
            <a:r>
              <a:rPr lang="en-US" dirty="0">
                <a:solidFill>
                  <a:schemeClr val="accent2"/>
                </a:solidFill>
              </a:rPr>
              <a:t>Scientists used to think </a:t>
            </a:r>
            <a:r>
              <a:rPr lang="en-US" dirty="0"/>
              <a:t>body fat and the cells it was made of were pretty much inert, just an oily storage compartment. But within the past decade research has shown that fat cells act like chemical factories and that body fat is </a:t>
            </a:r>
            <a:r>
              <a:rPr lang="en-US" dirty="0">
                <a:solidFill>
                  <a:schemeClr val="accent2"/>
                </a:solidFill>
              </a:rPr>
              <a:t>potent stuff: a highly active tissue </a:t>
            </a:r>
            <a:r>
              <a:rPr lang="en-US" dirty="0"/>
              <a:t>that secretes hormones and other substances with profound and sometimes harmful effects…In recent years, biologists have begun calling fat an “endocrine organ,” comparing it to glands like the thyroid and pituitary, which also release hormones straight into the bloodstream. Researchers trying to decipher the biology of fat cells </a:t>
            </a:r>
            <a:r>
              <a:rPr lang="en-US" dirty="0">
                <a:solidFill>
                  <a:schemeClr val="accent2"/>
                </a:solidFill>
              </a:rPr>
              <a:t>hope to find new ways to help people get rid of excess fat </a:t>
            </a:r>
            <a:r>
              <a:rPr lang="en-US" dirty="0"/>
              <a:t>or, at least, prevent obesity from destroying their health. </a:t>
            </a:r>
            <a:r>
              <a:rPr lang="en-US" dirty="0">
                <a:solidFill>
                  <a:schemeClr val="accent2"/>
                </a:solidFill>
              </a:rPr>
              <a:t>In an increasingly obese world</a:t>
            </a:r>
            <a:r>
              <a:rPr lang="en-US" dirty="0"/>
              <a:t>, their efforts have taken on added importance. </a:t>
            </a:r>
          </a:p>
        </p:txBody>
      </p:sp>
    </p:spTree>
    <p:extLst>
      <p:ext uri="{BB962C8B-B14F-4D97-AF65-F5344CB8AC3E}">
        <p14:creationId xmlns:p14="http://schemas.microsoft.com/office/powerpoint/2010/main" val="84322112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75627FE-0AC5-4349-AC08-45A58BEC9B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F87AAF7B-2090-475D-9C3E-FDC03DD87A8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11" name="Freeform 5">
              <a:extLst>
                <a:ext uri="{FF2B5EF4-FFF2-40B4-BE49-F238E27FC236}">
                  <a16:creationId xmlns:a16="http://schemas.microsoft.com/office/drawing/2014/main" id="{F2DCEC33-4B31-44BC-99CB-9E4845DC4C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2" name="Freeform 6">
              <a:extLst>
                <a:ext uri="{FF2B5EF4-FFF2-40B4-BE49-F238E27FC236}">
                  <a16:creationId xmlns:a16="http://schemas.microsoft.com/office/drawing/2014/main" id="{204E0A10-D288-4B22-87A1-737B0A37D1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 name="Freeform 7">
              <a:extLst>
                <a:ext uri="{FF2B5EF4-FFF2-40B4-BE49-F238E27FC236}">
                  <a16:creationId xmlns:a16="http://schemas.microsoft.com/office/drawing/2014/main" id="{9A3E042E-4911-425A-84BB-04BF90D077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 name="Freeform 8">
              <a:extLst>
                <a:ext uri="{FF2B5EF4-FFF2-40B4-BE49-F238E27FC236}">
                  <a16:creationId xmlns:a16="http://schemas.microsoft.com/office/drawing/2014/main" id="{3A49226D-3129-4C5A-9641-3D03BEEA79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5" name="Freeform 9">
              <a:extLst>
                <a:ext uri="{FF2B5EF4-FFF2-40B4-BE49-F238E27FC236}">
                  <a16:creationId xmlns:a16="http://schemas.microsoft.com/office/drawing/2014/main" id="{9CC3C315-B515-4DD8-AC22-9D8417B37F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6" name="Freeform 10">
              <a:extLst>
                <a:ext uri="{FF2B5EF4-FFF2-40B4-BE49-F238E27FC236}">
                  <a16:creationId xmlns:a16="http://schemas.microsoft.com/office/drawing/2014/main" id="{1A961828-F78F-4D56-A98E-037806C637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7" name="Freeform 11">
              <a:extLst>
                <a:ext uri="{FF2B5EF4-FFF2-40B4-BE49-F238E27FC236}">
                  <a16:creationId xmlns:a16="http://schemas.microsoft.com/office/drawing/2014/main" id="{739D4F9D-3728-42C1-8302-452D51321C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 name="Freeform 12">
              <a:extLst>
                <a:ext uri="{FF2B5EF4-FFF2-40B4-BE49-F238E27FC236}">
                  <a16:creationId xmlns:a16="http://schemas.microsoft.com/office/drawing/2014/main" id="{B4D9647E-354D-4CA8-B4A7-39172E5EAC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 name="Freeform 13">
              <a:extLst>
                <a:ext uri="{FF2B5EF4-FFF2-40B4-BE49-F238E27FC236}">
                  <a16:creationId xmlns:a16="http://schemas.microsoft.com/office/drawing/2014/main" id="{A3EC74E0-5222-4ACC-BCEC-1AA189D3BC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 name="Freeform 14">
              <a:extLst>
                <a:ext uri="{FF2B5EF4-FFF2-40B4-BE49-F238E27FC236}">
                  <a16:creationId xmlns:a16="http://schemas.microsoft.com/office/drawing/2014/main" id="{C0AE72B4-084D-42E6-ABED-5FD4650D4B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 name="Freeform 15">
              <a:extLst>
                <a:ext uri="{FF2B5EF4-FFF2-40B4-BE49-F238E27FC236}">
                  <a16:creationId xmlns:a16="http://schemas.microsoft.com/office/drawing/2014/main" id="{C9D1F5DD-8D50-4098-8D2B-10E2847527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 name="Freeform 16">
              <a:extLst>
                <a:ext uri="{FF2B5EF4-FFF2-40B4-BE49-F238E27FC236}">
                  <a16:creationId xmlns:a16="http://schemas.microsoft.com/office/drawing/2014/main" id="{D48F3941-C3C7-4589-AA46-067F6BB2D0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 name="Freeform 17">
              <a:extLst>
                <a:ext uri="{FF2B5EF4-FFF2-40B4-BE49-F238E27FC236}">
                  <a16:creationId xmlns:a16="http://schemas.microsoft.com/office/drawing/2014/main" id="{C16BBE9A-4BE3-4401-82C5-8041DB14E5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18">
              <a:extLst>
                <a:ext uri="{FF2B5EF4-FFF2-40B4-BE49-F238E27FC236}">
                  <a16:creationId xmlns:a16="http://schemas.microsoft.com/office/drawing/2014/main" id="{06180330-CCD3-4D14-A652-D60C28252D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19">
              <a:extLst>
                <a:ext uri="{FF2B5EF4-FFF2-40B4-BE49-F238E27FC236}">
                  <a16:creationId xmlns:a16="http://schemas.microsoft.com/office/drawing/2014/main" id="{616C90F6-4133-43A5-B47C-7750FE2819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20">
              <a:extLst>
                <a:ext uri="{FF2B5EF4-FFF2-40B4-BE49-F238E27FC236}">
                  <a16:creationId xmlns:a16="http://schemas.microsoft.com/office/drawing/2014/main" id="{D7C03F90-E828-4414-8A53-92069FFB68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bg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7" name="Freeform 21">
              <a:extLst>
                <a:ext uri="{FF2B5EF4-FFF2-40B4-BE49-F238E27FC236}">
                  <a16:creationId xmlns:a16="http://schemas.microsoft.com/office/drawing/2014/main" id="{6ADDE443-75AA-4F32-A2EE-272C4347CE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bg1">
                  <a:alpha val="35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28" name="Freeform 22">
              <a:extLst>
                <a:ext uri="{FF2B5EF4-FFF2-40B4-BE49-F238E27FC236}">
                  <a16:creationId xmlns:a16="http://schemas.microsoft.com/office/drawing/2014/main" id="{ACD281C1-1D59-453F-A33A-D83E39EB06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9" name="Freeform 23">
              <a:extLst>
                <a:ext uri="{FF2B5EF4-FFF2-40B4-BE49-F238E27FC236}">
                  <a16:creationId xmlns:a16="http://schemas.microsoft.com/office/drawing/2014/main" id="{60217FAC-29FE-4D6B-9BB4-FF41AA7565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0" name="Freeform 24">
              <a:extLst>
                <a:ext uri="{FF2B5EF4-FFF2-40B4-BE49-F238E27FC236}">
                  <a16:creationId xmlns:a16="http://schemas.microsoft.com/office/drawing/2014/main" id="{0D3CC33A-6E36-4A72-9965-8E20FB05D1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1" name="Freeform 25">
              <a:extLst>
                <a:ext uri="{FF2B5EF4-FFF2-40B4-BE49-F238E27FC236}">
                  <a16:creationId xmlns:a16="http://schemas.microsoft.com/office/drawing/2014/main" id="{F128F04E-05CD-4035-A32B-6E9ABAB931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sp>
        <p:nvSpPr>
          <p:cNvPr id="33" name="Rectangle 32">
            <a:extLst>
              <a:ext uri="{FF2B5EF4-FFF2-40B4-BE49-F238E27FC236}">
                <a16:creationId xmlns:a16="http://schemas.microsoft.com/office/drawing/2014/main" id="{BC2574CF-1D35-4994-87BD-5A3378E1AB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578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316B1AF-A2F6-4A45-8D92-8543C3CFC635}"/>
              </a:ext>
            </a:extLst>
          </p:cNvPr>
          <p:cNvSpPr>
            <a:spLocks noGrp="1"/>
          </p:cNvSpPr>
          <p:nvPr>
            <p:ph type="title"/>
          </p:nvPr>
        </p:nvSpPr>
        <p:spPr>
          <a:xfrm>
            <a:off x="645459" y="960120"/>
            <a:ext cx="3865695" cy="4171278"/>
          </a:xfrm>
        </p:spPr>
        <p:txBody>
          <a:bodyPr>
            <a:normAutofit/>
          </a:bodyPr>
          <a:lstStyle/>
          <a:p>
            <a:pPr algn="r"/>
            <a:r>
              <a:rPr lang="en-US" sz="4400">
                <a:solidFill>
                  <a:schemeClr val="tx1"/>
                </a:solidFill>
              </a:rPr>
              <a:t>Transition Practice</a:t>
            </a:r>
          </a:p>
        </p:txBody>
      </p:sp>
      <p:cxnSp>
        <p:nvCxnSpPr>
          <p:cNvPr id="35" name="Straight Connector 34">
            <a:extLst>
              <a:ext uri="{FF2B5EF4-FFF2-40B4-BE49-F238E27FC236}">
                <a16:creationId xmlns:a16="http://schemas.microsoft.com/office/drawing/2014/main" id="{68B6AB33-DFE6-4FE4-94FE-C9E25424AD1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52263" y="1200150"/>
            <a:ext cx="0" cy="3543972"/>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48AABBF5-E7A3-4C75-A76F-F8D9ECDB4BEB}"/>
              </a:ext>
            </a:extLst>
          </p:cNvPr>
          <p:cNvSpPr>
            <a:spLocks noGrp="1"/>
          </p:cNvSpPr>
          <p:nvPr>
            <p:ph idx="1"/>
          </p:nvPr>
        </p:nvSpPr>
        <p:spPr>
          <a:xfrm>
            <a:off x="4983164" y="960120"/>
            <a:ext cx="5511800" cy="4171278"/>
          </a:xfrm>
        </p:spPr>
        <p:txBody>
          <a:bodyPr>
            <a:normAutofit/>
          </a:bodyPr>
          <a:lstStyle/>
          <a:p>
            <a:r>
              <a:rPr lang="en-US" b="0" i="1">
                <a:effectLst/>
                <a:latin typeface="Roboto"/>
              </a:rPr>
              <a:t>El </a:t>
            </a:r>
            <a:r>
              <a:rPr lang="en-US" b="0" i="1" err="1">
                <a:effectLst/>
                <a:latin typeface="Roboto"/>
              </a:rPr>
              <a:t>Pais</a:t>
            </a:r>
            <a:r>
              <a:rPr lang="en-US" b="0" i="0">
                <a:effectLst/>
                <a:latin typeface="Roboto"/>
              </a:rPr>
              <a:t>, a Latin American country, has a new democratic government after having been a dictatorship for many years. Assume that you want to argue that El </a:t>
            </a:r>
            <a:r>
              <a:rPr lang="en-US" b="0" i="0" err="1">
                <a:effectLst/>
                <a:latin typeface="Roboto"/>
              </a:rPr>
              <a:t>Pais</a:t>
            </a:r>
            <a:r>
              <a:rPr lang="en-US" b="0" i="0">
                <a:effectLst/>
                <a:latin typeface="Roboto"/>
              </a:rPr>
              <a:t> is not as democratic as the conventional view would have us believe.</a:t>
            </a:r>
          </a:p>
          <a:p>
            <a:pPr lvl="1"/>
            <a:r>
              <a:rPr lang="en-US">
                <a:latin typeface="Roboto"/>
              </a:rPr>
              <a:t>Par. 1: reasons one might consider </a:t>
            </a:r>
            <a:r>
              <a:rPr lang="en-US" i="1">
                <a:latin typeface="Roboto"/>
              </a:rPr>
              <a:t>El </a:t>
            </a:r>
            <a:r>
              <a:rPr lang="en-US" i="1" err="1">
                <a:latin typeface="Roboto"/>
              </a:rPr>
              <a:t>Pais</a:t>
            </a:r>
            <a:r>
              <a:rPr lang="en-US">
                <a:latin typeface="Roboto"/>
              </a:rPr>
              <a:t> democratic</a:t>
            </a:r>
          </a:p>
          <a:p>
            <a:pPr lvl="1"/>
            <a:r>
              <a:rPr lang="en-US">
                <a:latin typeface="Roboto"/>
              </a:rPr>
              <a:t>Par. 2: refute the above with reasons it’s not democratic</a:t>
            </a:r>
          </a:p>
          <a:p>
            <a:r>
              <a:rPr lang="en-US">
                <a:latin typeface="Roboto"/>
              </a:rPr>
              <a:t>The transition will need to indicate to readers that the second paragraph is a contradiction of the first.</a:t>
            </a:r>
            <a:endParaRPr lang="en-US" dirty="0"/>
          </a:p>
        </p:txBody>
      </p:sp>
    </p:spTree>
    <p:extLst>
      <p:ext uri="{BB962C8B-B14F-4D97-AF65-F5344CB8AC3E}">
        <p14:creationId xmlns:p14="http://schemas.microsoft.com/office/powerpoint/2010/main" val="28431806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88631" y="2349925"/>
            <a:ext cx="3498979" cy="2456442"/>
          </a:xfrm>
        </p:spPr>
        <p:txBody>
          <a:bodyPr>
            <a:normAutofit/>
          </a:bodyPr>
          <a:lstStyle/>
          <a:p>
            <a:r>
              <a:rPr lang="en-US"/>
              <a:t>Well, what are we supposed to do instead?</a:t>
            </a:r>
            <a:endParaRPr lang="en-US" dirty="0"/>
          </a:p>
        </p:txBody>
      </p:sp>
      <p:graphicFrame>
        <p:nvGraphicFramePr>
          <p:cNvPr id="6" name="Content Placeholder 2">
            <a:extLst>
              <a:ext uri="{FF2B5EF4-FFF2-40B4-BE49-F238E27FC236}">
                <a16:creationId xmlns:a16="http://schemas.microsoft.com/office/drawing/2014/main" id="{D36C2B51-DEA2-449C-BAFF-D0CE74FF19E4}"/>
              </a:ext>
            </a:extLst>
          </p:cNvPr>
          <p:cNvGraphicFramePr>
            <a:graphicFrameLocks noGrp="1"/>
          </p:cNvGraphicFramePr>
          <p:nvPr>
            <p:ph idx="1"/>
            <p:extLst>
              <p:ext uri="{D42A27DB-BD31-4B8C-83A1-F6EECF244321}">
                <p14:modId xmlns:p14="http://schemas.microsoft.com/office/powerpoint/2010/main" val="838135563"/>
              </p:ext>
            </p:extLst>
          </p:nvPr>
        </p:nvGraphicFramePr>
        <p:xfrm>
          <a:off x="5574890" y="803186"/>
          <a:ext cx="5821767" cy="528789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72671274"/>
      </p:ext>
    </p:extLst>
  </p:cSld>
  <p:clrMapOvr>
    <a:overrideClrMapping bg1="dk1" tx1="lt1" bg2="dk2" tx2="lt2" accent1="accent1" accent2="accent2" accent3="accent3" accent4="accent4" accent5="accent5" accent6="accent6" hlink="hlink" folHlink="folHlink"/>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0F2DE27-1297-4129-8109-8A8F621F60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EE3576CE-E327-4733-A289-BEFB35F754E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12" name="Freeform 5">
              <a:extLst>
                <a:ext uri="{FF2B5EF4-FFF2-40B4-BE49-F238E27FC236}">
                  <a16:creationId xmlns:a16="http://schemas.microsoft.com/office/drawing/2014/main" id="{EF2E2475-8B34-4000-B8B4-D1C0480EACA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306513" y="0"/>
              <a:ext cx="3862388" cy="6843713"/>
            </a:xfrm>
            <a:custGeom>
              <a:avLst/>
              <a:gdLst>
                <a:gd name="T0" fmla="*/ 813 w 813"/>
                <a:gd name="T1" fmla="*/ 0 h 1440"/>
                <a:gd name="T2" fmla="*/ 435 w 813"/>
                <a:gd name="T3" fmla="*/ 1440 h 1440"/>
              </a:gdLst>
              <a:ahLst/>
              <a:cxnLst>
                <a:cxn ang="0">
                  <a:pos x="T0" y="T1"/>
                </a:cxn>
                <a:cxn ang="0">
                  <a:pos x="T2" y="T3"/>
                </a:cxn>
              </a:cxnLst>
              <a:rect l="0" t="0" r="r" b="b"/>
              <a:pathLst>
                <a:path w="813" h="1440">
                  <a:moveTo>
                    <a:pt x="813" y="0"/>
                  </a:moveTo>
                  <a:cubicBezTo>
                    <a:pt x="331" y="221"/>
                    <a:pt x="0" y="1039"/>
                    <a:pt x="435"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Freeform 6">
              <a:extLst>
                <a:ext uri="{FF2B5EF4-FFF2-40B4-BE49-F238E27FC236}">
                  <a16:creationId xmlns:a16="http://schemas.microsoft.com/office/drawing/2014/main" id="{AFF0158B-67CA-4E5D-82E9-032946005C8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26725" y="9525"/>
              <a:ext cx="1539875" cy="555625"/>
            </a:xfrm>
            <a:custGeom>
              <a:avLst/>
              <a:gdLst>
                <a:gd name="T0" fmla="*/ 324 w 324"/>
                <a:gd name="T1" fmla="*/ 117 h 117"/>
                <a:gd name="T2" fmla="*/ 0 w 324"/>
                <a:gd name="T3" fmla="*/ 0 h 117"/>
              </a:gdLst>
              <a:ahLst/>
              <a:cxnLst>
                <a:cxn ang="0">
                  <a:pos x="T0" y="T1"/>
                </a:cxn>
                <a:cxn ang="0">
                  <a:pos x="T2" y="T3"/>
                </a:cxn>
              </a:cxnLst>
              <a:rect l="0" t="0" r="r" b="b"/>
              <a:pathLst>
                <a:path w="324" h="117">
                  <a:moveTo>
                    <a:pt x="324" y="117"/>
                  </a:moveTo>
                  <a:cubicBezTo>
                    <a:pt x="223" y="64"/>
                    <a:pt x="107" y="28"/>
                    <a:pt x="0"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Freeform 7">
              <a:extLst>
                <a:ext uri="{FF2B5EF4-FFF2-40B4-BE49-F238E27FC236}">
                  <a16:creationId xmlns:a16="http://schemas.microsoft.com/office/drawing/2014/main" id="{E791B238-571A-4C82-9B16-63D94A891B8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247313" y="5013325"/>
              <a:ext cx="1919288" cy="1830388"/>
            </a:xfrm>
            <a:custGeom>
              <a:avLst/>
              <a:gdLst>
                <a:gd name="T0" fmla="*/ 0 w 404"/>
                <a:gd name="T1" fmla="*/ 385 h 385"/>
                <a:gd name="T2" fmla="*/ 404 w 404"/>
                <a:gd name="T3" fmla="*/ 0 h 385"/>
              </a:gdLst>
              <a:ahLst/>
              <a:cxnLst>
                <a:cxn ang="0">
                  <a:pos x="T0" y="T1"/>
                </a:cxn>
                <a:cxn ang="0">
                  <a:pos x="T2" y="T3"/>
                </a:cxn>
              </a:cxnLst>
              <a:rect l="0" t="0" r="r" b="b"/>
              <a:pathLst>
                <a:path w="404" h="385">
                  <a:moveTo>
                    <a:pt x="0" y="385"/>
                  </a:moveTo>
                  <a:cubicBezTo>
                    <a:pt x="146" y="272"/>
                    <a:pt x="285" y="142"/>
                    <a:pt x="404"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Freeform 8">
              <a:extLst>
                <a:ext uri="{FF2B5EF4-FFF2-40B4-BE49-F238E27FC236}">
                  <a16:creationId xmlns:a16="http://schemas.microsoft.com/office/drawing/2014/main" id="{70F10DD1-A998-4B23-8C15-31B7FD35E93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775" y="0"/>
              <a:ext cx="3676650" cy="6843713"/>
            </a:xfrm>
            <a:custGeom>
              <a:avLst/>
              <a:gdLst>
                <a:gd name="T0" fmla="*/ 774 w 774"/>
                <a:gd name="T1" fmla="*/ 0 h 1440"/>
                <a:gd name="T2" fmla="*/ 411 w 774"/>
                <a:gd name="T3" fmla="*/ 1440 h 1440"/>
              </a:gdLst>
              <a:ahLst/>
              <a:cxnLst>
                <a:cxn ang="0">
                  <a:pos x="T0" y="T1"/>
                </a:cxn>
                <a:cxn ang="0">
                  <a:pos x="T2" y="T3"/>
                </a:cxn>
              </a:cxnLst>
              <a:rect l="0" t="0" r="r" b="b"/>
              <a:pathLst>
                <a:path w="774" h="1440">
                  <a:moveTo>
                    <a:pt x="774" y="0"/>
                  </a:moveTo>
                  <a:cubicBezTo>
                    <a:pt x="312" y="240"/>
                    <a:pt x="0" y="1034"/>
                    <a:pt x="411" y="1440"/>
                  </a:cubicBezTo>
                </a:path>
              </a:pathLst>
            </a:custGeom>
            <a:noFill/>
            <a:ln w="9525" cap="flat">
              <a:solidFill>
                <a:schemeClr val="tx1">
                  <a:alpha val="15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Freeform 9">
              <a:extLst>
                <a:ext uri="{FF2B5EF4-FFF2-40B4-BE49-F238E27FC236}">
                  <a16:creationId xmlns:a16="http://schemas.microsoft.com/office/drawing/2014/main" id="{AE6BBC61-DC1C-44DA-9B00-6F69CE21D8E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2988" y="9525"/>
              <a:ext cx="963613" cy="366713"/>
            </a:xfrm>
            <a:custGeom>
              <a:avLst/>
              <a:gdLst>
                <a:gd name="T0" fmla="*/ 203 w 203"/>
                <a:gd name="T1" fmla="*/ 77 h 77"/>
                <a:gd name="T2" fmla="*/ 0 w 203"/>
                <a:gd name="T3" fmla="*/ 0 h 77"/>
              </a:gdLst>
              <a:ahLst/>
              <a:cxnLst>
                <a:cxn ang="0">
                  <a:pos x="T0" y="T1"/>
                </a:cxn>
                <a:cxn ang="0">
                  <a:pos x="T2" y="T3"/>
                </a:cxn>
              </a:cxnLst>
              <a:rect l="0" t="0" r="r" b="b"/>
              <a:pathLst>
                <a:path w="203" h="77">
                  <a:moveTo>
                    <a:pt x="203" y="77"/>
                  </a:moveTo>
                  <a:cubicBezTo>
                    <a:pt x="138" y="46"/>
                    <a:pt x="68" y="21"/>
                    <a:pt x="0" y="0"/>
                  </a:cubicBezTo>
                </a:path>
              </a:pathLst>
            </a:custGeom>
            <a:noFill/>
            <a:ln w="9525" cap="flat">
              <a:solidFill>
                <a:schemeClr val="tx1">
                  <a:alpha val="15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Freeform 10">
              <a:extLst>
                <a:ext uri="{FF2B5EF4-FFF2-40B4-BE49-F238E27FC236}">
                  <a16:creationId xmlns:a16="http://schemas.microsoft.com/office/drawing/2014/main" id="{906CAA79-7669-426E-AB78-3E141D4751E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494963" y="5275263"/>
              <a:ext cx="1666875" cy="1577975"/>
            </a:xfrm>
            <a:custGeom>
              <a:avLst/>
              <a:gdLst>
                <a:gd name="T0" fmla="*/ 0 w 351"/>
                <a:gd name="T1" fmla="*/ 332 h 332"/>
                <a:gd name="T2" fmla="*/ 351 w 351"/>
                <a:gd name="T3" fmla="*/ 0 h 332"/>
              </a:gdLst>
              <a:ahLst/>
              <a:cxnLst>
                <a:cxn ang="0">
                  <a:pos x="T0" y="T1"/>
                </a:cxn>
                <a:cxn ang="0">
                  <a:pos x="T2" y="T3"/>
                </a:cxn>
              </a:cxnLst>
              <a:rect l="0" t="0" r="r" b="b"/>
              <a:pathLst>
                <a:path w="351" h="332">
                  <a:moveTo>
                    <a:pt x="0" y="332"/>
                  </a:moveTo>
                  <a:cubicBezTo>
                    <a:pt x="125" y="232"/>
                    <a:pt x="245" y="121"/>
                    <a:pt x="351" y="0"/>
                  </a:cubicBezTo>
                </a:path>
              </a:pathLst>
            </a:custGeom>
            <a:noFill/>
            <a:ln w="9525" cap="flat">
              <a:solidFill>
                <a:schemeClr val="tx1">
                  <a:alpha val="15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 name="Freeform 11">
              <a:extLst>
                <a:ext uri="{FF2B5EF4-FFF2-40B4-BE49-F238E27FC236}">
                  <a16:creationId xmlns:a16="http://schemas.microsoft.com/office/drawing/2014/main" id="{DA6EE275-29A0-4962-AFA6-FAD32DF50FD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621088" cy="6843713"/>
            </a:xfrm>
            <a:custGeom>
              <a:avLst/>
              <a:gdLst>
                <a:gd name="T0" fmla="*/ 762 w 762"/>
                <a:gd name="T1" fmla="*/ 0 h 1440"/>
                <a:gd name="T2" fmla="*/ 403 w 762"/>
                <a:gd name="T3" fmla="*/ 1440 h 1440"/>
              </a:gdLst>
              <a:ahLst/>
              <a:cxnLst>
                <a:cxn ang="0">
                  <a:pos x="T0" y="T1"/>
                </a:cxn>
                <a:cxn ang="0">
                  <a:pos x="T2" y="T3"/>
                </a:cxn>
              </a:cxnLst>
              <a:rect l="0" t="0" r="r" b="b"/>
              <a:pathLst>
                <a:path w="762" h="1440">
                  <a:moveTo>
                    <a:pt x="762" y="0"/>
                  </a:moveTo>
                  <a:cubicBezTo>
                    <a:pt x="308" y="245"/>
                    <a:pt x="0" y="1033"/>
                    <a:pt x="403"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 name="Freeform 12">
              <a:extLst>
                <a:ext uri="{FF2B5EF4-FFF2-40B4-BE49-F238E27FC236}">
                  <a16:creationId xmlns:a16="http://schemas.microsoft.com/office/drawing/2014/main" id="{2274EE13-0D62-4489-9B61-C616736FA18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501438" y="9525"/>
              <a:ext cx="665163" cy="257175"/>
            </a:xfrm>
            <a:custGeom>
              <a:avLst/>
              <a:gdLst>
                <a:gd name="T0" fmla="*/ 140 w 140"/>
                <a:gd name="T1" fmla="*/ 54 h 54"/>
                <a:gd name="T2" fmla="*/ 0 w 140"/>
                <a:gd name="T3" fmla="*/ 0 h 54"/>
              </a:gdLst>
              <a:ahLst/>
              <a:cxnLst>
                <a:cxn ang="0">
                  <a:pos x="T0" y="T1"/>
                </a:cxn>
                <a:cxn ang="0">
                  <a:pos x="T2" y="T3"/>
                </a:cxn>
              </a:cxnLst>
              <a:rect l="0" t="0" r="r" b="b"/>
              <a:pathLst>
                <a:path w="140" h="54">
                  <a:moveTo>
                    <a:pt x="140" y="54"/>
                  </a:moveTo>
                  <a:cubicBezTo>
                    <a:pt x="95" y="34"/>
                    <a:pt x="48" y="16"/>
                    <a:pt x="0"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 name="Freeform 13">
              <a:extLst>
                <a:ext uri="{FF2B5EF4-FFF2-40B4-BE49-F238E27FC236}">
                  <a16:creationId xmlns:a16="http://schemas.microsoft.com/office/drawing/2014/main" id="{471730B6-C7FB-45ED-BCC5-40FD45BF260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41013" y="5408613"/>
              <a:ext cx="1525588" cy="1435100"/>
            </a:xfrm>
            <a:custGeom>
              <a:avLst/>
              <a:gdLst>
                <a:gd name="T0" fmla="*/ 0 w 321"/>
                <a:gd name="T1" fmla="*/ 302 h 302"/>
                <a:gd name="T2" fmla="*/ 321 w 321"/>
                <a:gd name="T3" fmla="*/ 0 h 302"/>
              </a:gdLst>
              <a:ahLst/>
              <a:cxnLst>
                <a:cxn ang="0">
                  <a:pos x="T0" y="T1"/>
                </a:cxn>
                <a:cxn ang="0">
                  <a:pos x="T2" y="T3"/>
                </a:cxn>
              </a:cxnLst>
              <a:rect l="0" t="0" r="r" b="b"/>
              <a:pathLst>
                <a:path w="321" h="302">
                  <a:moveTo>
                    <a:pt x="0" y="302"/>
                  </a:moveTo>
                  <a:cubicBezTo>
                    <a:pt x="114" y="210"/>
                    <a:pt x="223" y="109"/>
                    <a:pt x="321"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 name="Freeform 14">
              <a:extLst>
                <a:ext uri="{FF2B5EF4-FFF2-40B4-BE49-F238E27FC236}">
                  <a16:creationId xmlns:a16="http://schemas.microsoft.com/office/drawing/2014/main" id="{D6FE80FB-C4EF-4D79-9559-D63549F146C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244850" cy="6843713"/>
            </a:xfrm>
            <a:custGeom>
              <a:avLst/>
              <a:gdLst>
                <a:gd name="T0" fmla="*/ 683 w 683"/>
                <a:gd name="T1" fmla="*/ 0 h 1440"/>
                <a:gd name="T2" fmla="*/ 355 w 683"/>
                <a:gd name="T3" fmla="*/ 1440 h 1440"/>
              </a:gdLst>
              <a:ahLst/>
              <a:cxnLst>
                <a:cxn ang="0">
                  <a:pos x="T0" y="T1"/>
                </a:cxn>
                <a:cxn ang="0">
                  <a:pos x="T2" y="T3"/>
                </a:cxn>
              </a:cxnLst>
              <a:rect l="0" t="0" r="r" b="b"/>
              <a:pathLst>
                <a:path w="683" h="1440">
                  <a:moveTo>
                    <a:pt x="683" y="0"/>
                  </a:moveTo>
                  <a:cubicBezTo>
                    <a:pt x="258" y="256"/>
                    <a:pt x="0" y="1041"/>
                    <a:pt x="355"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 name="Freeform 15">
              <a:extLst>
                <a:ext uri="{FF2B5EF4-FFF2-40B4-BE49-F238E27FC236}">
                  <a16:creationId xmlns:a16="http://schemas.microsoft.com/office/drawing/2014/main" id="{C9CBAF19-21AE-40E8-8965-D5E6042F250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802938" y="5518150"/>
              <a:ext cx="1363663" cy="1325563"/>
            </a:xfrm>
            <a:custGeom>
              <a:avLst/>
              <a:gdLst>
                <a:gd name="T0" fmla="*/ 0 w 287"/>
                <a:gd name="T1" fmla="*/ 279 h 279"/>
                <a:gd name="T2" fmla="*/ 287 w 287"/>
                <a:gd name="T3" fmla="*/ 0 h 279"/>
              </a:gdLst>
              <a:ahLst/>
              <a:cxnLst>
                <a:cxn ang="0">
                  <a:pos x="T0" y="T1"/>
                </a:cxn>
                <a:cxn ang="0">
                  <a:pos x="T2" y="T3"/>
                </a:cxn>
              </a:cxnLst>
              <a:rect l="0" t="0" r="r" b="b"/>
              <a:pathLst>
                <a:path w="287" h="279">
                  <a:moveTo>
                    <a:pt x="0" y="279"/>
                  </a:moveTo>
                  <a:cubicBezTo>
                    <a:pt x="101" y="193"/>
                    <a:pt x="198" y="100"/>
                    <a:pt x="287"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 name="Freeform 16">
              <a:extLst>
                <a:ext uri="{FF2B5EF4-FFF2-40B4-BE49-F238E27FC236}">
                  <a16:creationId xmlns:a16="http://schemas.microsoft.com/office/drawing/2014/main" id="{EBA99019-E134-4FD1-9B9C-5F2DCAAA981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89000" y="0"/>
              <a:ext cx="3230563" cy="6843713"/>
            </a:xfrm>
            <a:custGeom>
              <a:avLst/>
              <a:gdLst>
                <a:gd name="T0" fmla="*/ 680 w 680"/>
                <a:gd name="T1" fmla="*/ 0 h 1440"/>
                <a:gd name="T2" fmla="*/ 337 w 680"/>
                <a:gd name="T3" fmla="*/ 1440 h 1440"/>
              </a:gdLst>
              <a:ahLst/>
              <a:cxnLst>
                <a:cxn ang="0">
                  <a:pos x="T0" y="T1"/>
                </a:cxn>
                <a:cxn ang="0">
                  <a:pos x="T2" y="T3"/>
                </a:cxn>
              </a:cxnLst>
              <a:rect l="0" t="0" r="r" b="b"/>
              <a:pathLst>
                <a:path w="680" h="1440">
                  <a:moveTo>
                    <a:pt x="680" y="0"/>
                  </a:moveTo>
                  <a:cubicBezTo>
                    <a:pt x="257" y="265"/>
                    <a:pt x="0" y="1026"/>
                    <a:pt x="337"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 name="Freeform 17">
              <a:extLst>
                <a:ext uri="{FF2B5EF4-FFF2-40B4-BE49-F238E27FC236}">
                  <a16:creationId xmlns:a16="http://schemas.microsoft.com/office/drawing/2014/main" id="{00B654CA-DF8B-44BB-BF62-5B028D52222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79150" y="5694363"/>
              <a:ext cx="1187450" cy="1149350"/>
            </a:xfrm>
            <a:custGeom>
              <a:avLst/>
              <a:gdLst>
                <a:gd name="T0" fmla="*/ 0 w 250"/>
                <a:gd name="T1" fmla="*/ 242 h 242"/>
                <a:gd name="T2" fmla="*/ 250 w 250"/>
                <a:gd name="T3" fmla="*/ 0 h 242"/>
              </a:gdLst>
              <a:ahLst/>
              <a:cxnLst>
                <a:cxn ang="0">
                  <a:pos x="T0" y="T1"/>
                </a:cxn>
                <a:cxn ang="0">
                  <a:pos x="T2" y="T3"/>
                </a:cxn>
              </a:cxnLst>
              <a:rect l="0" t="0" r="r" b="b"/>
              <a:pathLst>
                <a:path w="250" h="242">
                  <a:moveTo>
                    <a:pt x="0" y="242"/>
                  </a:moveTo>
                  <a:cubicBezTo>
                    <a:pt x="88" y="166"/>
                    <a:pt x="172" y="85"/>
                    <a:pt x="250"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 name="Freeform 18">
              <a:extLst>
                <a:ext uri="{FF2B5EF4-FFF2-40B4-BE49-F238E27FC236}">
                  <a16:creationId xmlns:a16="http://schemas.microsoft.com/office/drawing/2014/main" id="{32411C03-987B-42CB-833D-E31A2790100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84188" y="0"/>
              <a:ext cx="3421063" cy="6843713"/>
            </a:xfrm>
            <a:custGeom>
              <a:avLst/>
              <a:gdLst>
                <a:gd name="T0" fmla="*/ 720 w 720"/>
                <a:gd name="T1" fmla="*/ 0 h 1440"/>
                <a:gd name="T2" fmla="*/ 362 w 720"/>
                <a:gd name="T3" fmla="*/ 1440 h 1440"/>
              </a:gdLst>
              <a:ahLst/>
              <a:cxnLst>
                <a:cxn ang="0">
                  <a:pos x="T0" y="T1"/>
                </a:cxn>
                <a:cxn ang="0">
                  <a:pos x="T2" y="T3"/>
                </a:cxn>
              </a:cxnLst>
              <a:rect l="0" t="0" r="r" b="b"/>
              <a:pathLst>
                <a:path w="720" h="1440">
                  <a:moveTo>
                    <a:pt x="720" y="0"/>
                  </a:moveTo>
                  <a:cubicBezTo>
                    <a:pt x="316" y="282"/>
                    <a:pt x="0" y="1018"/>
                    <a:pt x="362"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 name="Freeform 19">
              <a:extLst>
                <a:ext uri="{FF2B5EF4-FFF2-40B4-BE49-F238E27FC236}">
                  <a16:creationId xmlns:a16="http://schemas.microsoft.com/office/drawing/2014/main" id="{5F9F126A-997B-4B39-8984-6563BA5D7F8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87125" y="6049963"/>
              <a:ext cx="879475" cy="793750"/>
            </a:xfrm>
            <a:custGeom>
              <a:avLst/>
              <a:gdLst>
                <a:gd name="T0" fmla="*/ 0 w 185"/>
                <a:gd name="T1" fmla="*/ 167 h 167"/>
                <a:gd name="T2" fmla="*/ 185 w 185"/>
                <a:gd name="T3" fmla="*/ 0 h 167"/>
              </a:gdLst>
              <a:ahLst/>
              <a:cxnLst>
                <a:cxn ang="0">
                  <a:pos x="T0" y="T1"/>
                </a:cxn>
                <a:cxn ang="0">
                  <a:pos x="T2" y="T3"/>
                </a:cxn>
              </a:cxnLst>
              <a:rect l="0" t="0" r="r" b="b"/>
              <a:pathLst>
                <a:path w="185" h="167">
                  <a:moveTo>
                    <a:pt x="0" y="167"/>
                  </a:moveTo>
                  <a:cubicBezTo>
                    <a:pt x="63" y="114"/>
                    <a:pt x="125" y="58"/>
                    <a:pt x="185"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 name="Freeform 20">
              <a:extLst>
                <a:ext uri="{FF2B5EF4-FFF2-40B4-BE49-F238E27FC236}">
                  <a16:creationId xmlns:a16="http://schemas.microsoft.com/office/drawing/2014/main" id="{49617DFE-E17F-4F67-9D22-C4197939219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98488" y="0"/>
              <a:ext cx="2717800" cy="6843713"/>
            </a:xfrm>
            <a:custGeom>
              <a:avLst/>
              <a:gdLst>
                <a:gd name="T0" fmla="*/ 572 w 572"/>
                <a:gd name="T1" fmla="*/ 0 h 1440"/>
                <a:gd name="T2" fmla="*/ 164 w 572"/>
                <a:gd name="T3" fmla="*/ 1440 h 1440"/>
              </a:gdLst>
              <a:ahLst/>
              <a:cxnLst>
                <a:cxn ang="0">
                  <a:pos x="T0" y="T1"/>
                </a:cxn>
                <a:cxn ang="0">
                  <a:pos x="T2" y="T3"/>
                </a:cxn>
              </a:cxnLst>
              <a:rect l="0" t="0" r="r" b="b"/>
              <a:pathLst>
                <a:path w="572" h="1440">
                  <a:moveTo>
                    <a:pt x="572" y="0"/>
                  </a:moveTo>
                  <a:cubicBezTo>
                    <a:pt x="213" y="320"/>
                    <a:pt x="0" y="979"/>
                    <a:pt x="164" y="1440"/>
                  </a:cubicBezTo>
                </a:path>
              </a:pathLst>
            </a:custGeom>
            <a:noFill/>
            <a:ln w="12700" cap="flat">
              <a:solidFill>
                <a:schemeClr val="tx1">
                  <a:alpha val="15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 name="Freeform 21">
              <a:extLst>
                <a:ext uri="{FF2B5EF4-FFF2-40B4-BE49-F238E27FC236}">
                  <a16:creationId xmlns:a16="http://schemas.microsoft.com/office/drawing/2014/main" id="{E5441641-3AA6-42CE-8E3B-D39246DDE44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61938" y="0"/>
              <a:ext cx="2944813" cy="6843713"/>
            </a:xfrm>
            <a:custGeom>
              <a:avLst/>
              <a:gdLst>
                <a:gd name="T0" fmla="*/ 620 w 620"/>
                <a:gd name="T1" fmla="*/ 0 h 1440"/>
                <a:gd name="T2" fmla="*/ 186 w 620"/>
                <a:gd name="T3" fmla="*/ 1440 h 1440"/>
              </a:gdLst>
              <a:ahLst/>
              <a:cxnLst>
                <a:cxn ang="0">
                  <a:pos x="T0" y="T1"/>
                </a:cxn>
                <a:cxn ang="0">
                  <a:pos x="T2" y="T3"/>
                </a:cxn>
              </a:cxnLst>
              <a:rect l="0" t="0" r="r" b="b"/>
              <a:pathLst>
                <a:path w="620" h="1440">
                  <a:moveTo>
                    <a:pt x="620" y="0"/>
                  </a:moveTo>
                  <a:cubicBezTo>
                    <a:pt x="248" y="325"/>
                    <a:pt x="0" y="960"/>
                    <a:pt x="186" y="1440"/>
                  </a:cubicBezTo>
                </a:path>
              </a:pathLst>
            </a:custGeom>
            <a:noFill/>
            <a:ln w="9525" cap="flat">
              <a:solidFill>
                <a:schemeClr val="tx1">
                  <a:alpha val="15000"/>
                </a:schemeClr>
              </a:solidFill>
              <a:prstDash val="lg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 name="Freeform 22">
              <a:extLst>
                <a:ext uri="{FF2B5EF4-FFF2-40B4-BE49-F238E27FC236}">
                  <a16:creationId xmlns:a16="http://schemas.microsoft.com/office/drawing/2014/main" id="{6A578EBB-B60C-404B-B968-F9D46DC8BFD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17513" y="0"/>
              <a:ext cx="2403475" cy="6843713"/>
            </a:xfrm>
            <a:custGeom>
              <a:avLst/>
              <a:gdLst>
                <a:gd name="T0" fmla="*/ 506 w 506"/>
                <a:gd name="T1" fmla="*/ 0 h 1440"/>
                <a:gd name="T2" fmla="*/ 171 w 506"/>
                <a:gd name="T3" fmla="*/ 1440 h 1440"/>
              </a:gdLst>
              <a:ahLst/>
              <a:cxnLst>
                <a:cxn ang="0">
                  <a:pos x="T0" y="T1"/>
                </a:cxn>
                <a:cxn ang="0">
                  <a:pos x="T2" y="T3"/>
                </a:cxn>
              </a:cxnLst>
              <a:rect l="0" t="0" r="r" b="b"/>
              <a:pathLst>
                <a:path w="506" h="1440">
                  <a:moveTo>
                    <a:pt x="506" y="0"/>
                  </a:moveTo>
                  <a:cubicBezTo>
                    <a:pt x="109" y="356"/>
                    <a:pt x="0" y="943"/>
                    <a:pt x="171"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 name="Freeform 23">
              <a:extLst>
                <a:ext uri="{FF2B5EF4-FFF2-40B4-BE49-F238E27FC236}">
                  <a16:creationId xmlns:a16="http://schemas.microsoft.com/office/drawing/2014/main" id="{6A6D1E40-DD2C-4558-954C-47EC7417E6A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9525"/>
              <a:ext cx="1771650" cy="3198813"/>
            </a:xfrm>
            <a:custGeom>
              <a:avLst/>
              <a:gdLst>
                <a:gd name="T0" fmla="*/ 373 w 373"/>
                <a:gd name="T1" fmla="*/ 0 h 673"/>
                <a:gd name="T2" fmla="*/ 0 w 373"/>
                <a:gd name="T3" fmla="*/ 673 h 673"/>
              </a:gdLst>
              <a:ahLst/>
              <a:cxnLst>
                <a:cxn ang="0">
                  <a:pos x="T0" y="T1"/>
                </a:cxn>
                <a:cxn ang="0">
                  <a:pos x="T2" y="T3"/>
                </a:cxn>
              </a:cxnLst>
              <a:rect l="0" t="0" r="r" b="b"/>
              <a:pathLst>
                <a:path w="373" h="673">
                  <a:moveTo>
                    <a:pt x="373" y="0"/>
                  </a:moveTo>
                  <a:cubicBezTo>
                    <a:pt x="175" y="183"/>
                    <a:pt x="51" y="409"/>
                    <a:pt x="0" y="673"/>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 name="Freeform 24">
              <a:extLst>
                <a:ext uri="{FF2B5EF4-FFF2-40B4-BE49-F238E27FC236}">
                  <a16:creationId xmlns:a16="http://schemas.microsoft.com/office/drawing/2014/main" id="{6C40FCAF-C578-4360-9094-9F66028B7B6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63" y="6016625"/>
              <a:ext cx="214313" cy="827088"/>
            </a:xfrm>
            <a:custGeom>
              <a:avLst/>
              <a:gdLst>
                <a:gd name="T0" fmla="*/ 0 w 45"/>
                <a:gd name="T1" fmla="*/ 0 h 174"/>
                <a:gd name="T2" fmla="*/ 45 w 45"/>
                <a:gd name="T3" fmla="*/ 174 h 174"/>
              </a:gdLst>
              <a:ahLst/>
              <a:cxnLst>
                <a:cxn ang="0">
                  <a:pos x="T0" y="T1"/>
                </a:cxn>
                <a:cxn ang="0">
                  <a:pos x="T2" y="T3"/>
                </a:cxn>
              </a:cxnLst>
              <a:rect l="0" t="0" r="r" b="b"/>
              <a:pathLst>
                <a:path w="45" h="174">
                  <a:moveTo>
                    <a:pt x="0" y="0"/>
                  </a:moveTo>
                  <a:cubicBezTo>
                    <a:pt x="11" y="59"/>
                    <a:pt x="26" y="118"/>
                    <a:pt x="45" y="174"/>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 name="Freeform 25">
              <a:extLst>
                <a:ext uri="{FF2B5EF4-FFF2-40B4-BE49-F238E27FC236}">
                  <a16:creationId xmlns:a16="http://schemas.microsoft.com/office/drawing/2014/main" id="{63EAC42D-DC17-4FCB-B8F4-6AFBDA29CFA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0"/>
              <a:ext cx="1562100" cy="2228850"/>
            </a:xfrm>
            <a:custGeom>
              <a:avLst/>
              <a:gdLst>
                <a:gd name="T0" fmla="*/ 329 w 329"/>
                <a:gd name="T1" fmla="*/ 0 h 469"/>
                <a:gd name="T2" fmla="*/ 0 w 329"/>
                <a:gd name="T3" fmla="*/ 469 h 469"/>
              </a:gdLst>
              <a:ahLst/>
              <a:cxnLst>
                <a:cxn ang="0">
                  <a:pos x="T0" y="T1"/>
                </a:cxn>
                <a:cxn ang="0">
                  <a:pos x="T2" y="T3"/>
                </a:cxn>
              </a:cxnLst>
              <a:rect l="0" t="0" r="r" b="b"/>
              <a:pathLst>
                <a:path w="329" h="469">
                  <a:moveTo>
                    <a:pt x="329" y="0"/>
                  </a:moveTo>
                  <a:cubicBezTo>
                    <a:pt x="189" y="133"/>
                    <a:pt x="69" y="288"/>
                    <a:pt x="0" y="469"/>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id="{9A2ED39B-AB0C-4BA3-86F9-681B4781C595}"/>
              </a:ext>
            </a:extLst>
          </p:cNvPr>
          <p:cNvSpPr>
            <a:spLocks noGrp="1"/>
          </p:cNvSpPr>
          <p:nvPr>
            <p:ph type="title"/>
          </p:nvPr>
        </p:nvSpPr>
        <p:spPr>
          <a:xfrm>
            <a:off x="1759287" y="798881"/>
            <a:ext cx="8673427" cy="1048945"/>
          </a:xfrm>
        </p:spPr>
        <p:txBody>
          <a:bodyPr>
            <a:normAutofit/>
          </a:bodyPr>
          <a:lstStyle/>
          <a:p>
            <a:r>
              <a:rPr lang="en-US" sz="2500">
                <a:solidFill>
                  <a:schemeClr val="tx1"/>
                </a:solidFill>
              </a:rPr>
              <a:t>Which of the following categories would be appropriate for the transition?</a:t>
            </a:r>
          </a:p>
        </p:txBody>
      </p:sp>
      <p:graphicFrame>
        <p:nvGraphicFramePr>
          <p:cNvPr id="5" name="Content Placeholder 2">
            <a:extLst>
              <a:ext uri="{FF2B5EF4-FFF2-40B4-BE49-F238E27FC236}">
                <a16:creationId xmlns:a16="http://schemas.microsoft.com/office/drawing/2014/main" id="{76342D03-B9A8-4736-8DF1-8BA4BD64D733}"/>
              </a:ext>
            </a:extLst>
          </p:cNvPr>
          <p:cNvGraphicFramePr>
            <a:graphicFrameLocks noGrp="1"/>
          </p:cNvGraphicFramePr>
          <p:nvPr>
            <p:ph idx="1"/>
            <p:extLst>
              <p:ext uri="{D42A27DB-BD31-4B8C-83A1-F6EECF244321}">
                <p14:modId xmlns:p14="http://schemas.microsoft.com/office/powerpoint/2010/main" val="1336939122"/>
              </p:ext>
            </p:extLst>
          </p:nvPr>
        </p:nvGraphicFramePr>
        <p:xfrm>
          <a:off x="807722" y="1990976"/>
          <a:ext cx="10576558" cy="41754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3129386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C5C6EA-F6FD-4C67-8FC2-1AF4459FAF27}"/>
              </a:ext>
            </a:extLst>
          </p:cNvPr>
          <p:cNvSpPr>
            <a:spLocks noGrp="1"/>
          </p:cNvSpPr>
          <p:nvPr>
            <p:ph type="title"/>
          </p:nvPr>
        </p:nvSpPr>
        <p:spPr/>
        <p:txBody>
          <a:bodyPr/>
          <a:lstStyle/>
          <a:p>
            <a:r>
              <a:rPr lang="en-US" dirty="0"/>
              <a:t>Examples of Transitions that Signal Contrast</a:t>
            </a:r>
          </a:p>
        </p:txBody>
      </p:sp>
      <p:graphicFrame>
        <p:nvGraphicFramePr>
          <p:cNvPr id="5" name="Content Placeholder 2">
            <a:extLst>
              <a:ext uri="{FF2B5EF4-FFF2-40B4-BE49-F238E27FC236}">
                <a16:creationId xmlns:a16="http://schemas.microsoft.com/office/drawing/2014/main" id="{DD4D5354-6078-4BDE-A64E-6CD161A822D7}"/>
              </a:ext>
            </a:extLst>
          </p:cNvPr>
          <p:cNvGraphicFramePr>
            <a:graphicFrameLocks noGrp="1"/>
          </p:cNvGraphicFramePr>
          <p:nvPr>
            <p:ph idx="1"/>
          </p:nvPr>
        </p:nvGraphicFramePr>
        <p:xfrm>
          <a:off x="5118447" y="803186"/>
          <a:ext cx="6281873" cy="52486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5154022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E20A234D-B9A4-4358-82C4-55B27FDC0EF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10" name="Freeform 5">
              <a:extLst>
                <a:ext uri="{FF2B5EF4-FFF2-40B4-BE49-F238E27FC236}">
                  <a16:creationId xmlns:a16="http://schemas.microsoft.com/office/drawing/2014/main" id="{D6AD3151-F96E-4F8D-9B74-990ABE1831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1" name="Freeform 6">
              <a:extLst>
                <a:ext uri="{FF2B5EF4-FFF2-40B4-BE49-F238E27FC236}">
                  <a16:creationId xmlns:a16="http://schemas.microsoft.com/office/drawing/2014/main" id="{B3504A37-677D-4553-961E-C8504E1AD8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 name="Freeform 7">
              <a:extLst>
                <a:ext uri="{FF2B5EF4-FFF2-40B4-BE49-F238E27FC236}">
                  <a16:creationId xmlns:a16="http://schemas.microsoft.com/office/drawing/2014/main" id="{E1A9F12C-7B47-41B8-9DF3-74E2A72558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3" name="Freeform 8">
              <a:extLst>
                <a:ext uri="{FF2B5EF4-FFF2-40B4-BE49-F238E27FC236}">
                  <a16:creationId xmlns:a16="http://schemas.microsoft.com/office/drawing/2014/main" id="{AB64BA4D-764E-43AA-B546-158AAB0F28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 name="Freeform 9">
              <a:extLst>
                <a:ext uri="{FF2B5EF4-FFF2-40B4-BE49-F238E27FC236}">
                  <a16:creationId xmlns:a16="http://schemas.microsoft.com/office/drawing/2014/main" id="{C13AB19E-C06F-42CE-8C07-8BCE182DA9D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5" name="Freeform 10">
              <a:extLst>
                <a:ext uri="{FF2B5EF4-FFF2-40B4-BE49-F238E27FC236}">
                  <a16:creationId xmlns:a16="http://schemas.microsoft.com/office/drawing/2014/main" id="{057D2BFA-CF18-4381-89A7-ED36243463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6" name="Freeform 11">
              <a:extLst>
                <a:ext uri="{FF2B5EF4-FFF2-40B4-BE49-F238E27FC236}">
                  <a16:creationId xmlns:a16="http://schemas.microsoft.com/office/drawing/2014/main" id="{D4C422A6-48B9-4629-8FEF-0AA2FCF8AC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7" name="Freeform 12">
              <a:extLst>
                <a:ext uri="{FF2B5EF4-FFF2-40B4-BE49-F238E27FC236}">
                  <a16:creationId xmlns:a16="http://schemas.microsoft.com/office/drawing/2014/main" id="{44431652-9C96-4555-8585-20ACDFB21A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 name="Freeform 13">
              <a:extLst>
                <a:ext uri="{FF2B5EF4-FFF2-40B4-BE49-F238E27FC236}">
                  <a16:creationId xmlns:a16="http://schemas.microsoft.com/office/drawing/2014/main" id="{BA82E172-9439-4927-ABE2-364FD3AA92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9" name="Freeform 14">
              <a:extLst>
                <a:ext uri="{FF2B5EF4-FFF2-40B4-BE49-F238E27FC236}">
                  <a16:creationId xmlns:a16="http://schemas.microsoft.com/office/drawing/2014/main" id="{9137DE69-451C-4993-8AF3-1DDDD17519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0" name="Freeform 15">
              <a:extLst>
                <a:ext uri="{FF2B5EF4-FFF2-40B4-BE49-F238E27FC236}">
                  <a16:creationId xmlns:a16="http://schemas.microsoft.com/office/drawing/2014/main" id="{430B95C1-206E-4B3D-85F7-10E2EE73C9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1" name="Freeform 16">
              <a:extLst>
                <a:ext uri="{FF2B5EF4-FFF2-40B4-BE49-F238E27FC236}">
                  <a16:creationId xmlns:a16="http://schemas.microsoft.com/office/drawing/2014/main" id="{3D23E2F8-938B-4A52-B35F-94F1331E97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2" name="Freeform 17">
              <a:extLst>
                <a:ext uri="{FF2B5EF4-FFF2-40B4-BE49-F238E27FC236}">
                  <a16:creationId xmlns:a16="http://schemas.microsoft.com/office/drawing/2014/main" id="{A7371A20-A9C7-40DA-BE71-2D23D3F8F4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 name="Freeform 18">
              <a:extLst>
                <a:ext uri="{FF2B5EF4-FFF2-40B4-BE49-F238E27FC236}">
                  <a16:creationId xmlns:a16="http://schemas.microsoft.com/office/drawing/2014/main" id="{AD5A9C0B-2DF6-47B7-B7F4-DC52B46652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19">
              <a:extLst>
                <a:ext uri="{FF2B5EF4-FFF2-40B4-BE49-F238E27FC236}">
                  <a16:creationId xmlns:a16="http://schemas.microsoft.com/office/drawing/2014/main" id="{AA3FFED2-A833-473E-869C-C67C78EF15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20">
              <a:extLst>
                <a:ext uri="{FF2B5EF4-FFF2-40B4-BE49-F238E27FC236}">
                  <a16:creationId xmlns:a16="http://schemas.microsoft.com/office/drawing/2014/main" id="{DD3136B0-EC59-42D1-AED9-1E7B23AE01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21">
              <a:extLst>
                <a:ext uri="{FF2B5EF4-FFF2-40B4-BE49-F238E27FC236}">
                  <a16:creationId xmlns:a16="http://schemas.microsoft.com/office/drawing/2014/main" id="{516A793C-A2AA-409E-9AFD-31EBC99181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7" name="Freeform 22">
              <a:extLst>
                <a:ext uri="{FF2B5EF4-FFF2-40B4-BE49-F238E27FC236}">
                  <a16:creationId xmlns:a16="http://schemas.microsoft.com/office/drawing/2014/main" id="{A91A9330-6EF3-4068-9E05-EFD9E58146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8" name="Freeform 23">
              <a:extLst>
                <a:ext uri="{FF2B5EF4-FFF2-40B4-BE49-F238E27FC236}">
                  <a16:creationId xmlns:a16="http://schemas.microsoft.com/office/drawing/2014/main" id="{363F339A-2F0F-497A-9A97-6E1D4A38AD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30" name="Group 29">
            <a:extLst>
              <a:ext uri="{FF2B5EF4-FFF2-40B4-BE49-F238E27FC236}">
                <a16:creationId xmlns:a16="http://schemas.microsoft.com/office/drawing/2014/main" id="{4BF14AA4-98BB-49F7-8A26-B9611695CB3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669293" y="1186483"/>
            <a:ext cx="8848345" cy="4477933"/>
            <a:chOff x="1669293" y="1186483"/>
            <a:chExt cx="8848345" cy="4477933"/>
          </a:xfrm>
        </p:grpSpPr>
        <p:sp>
          <p:nvSpPr>
            <p:cNvPr id="31" name="Rectangle 30">
              <a:extLst>
                <a:ext uri="{FF2B5EF4-FFF2-40B4-BE49-F238E27FC236}">
                  <a16:creationId xmlns:a16="http://schemas.microsoft.com/office/drawing/2014/main" id="{769B412D-486A-40AE-AD13-012CFC18CD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74042" y="1186483"/>
              <a:ext cx="8843596"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2" name="Isosceles Triangle 31">
              <a:extLst>
                <a:ext uri="{FF2B5EF4-FFF2-40B4-BE49-F238E27FC236}">
                  <a16:creationId xmlns:a16="http://schemas.microsoft.com/office/drawing/2014/main" id="{05FE3073-1BF6-4D01-B519-329470617E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3" name="Rectangle 32">
              <a:extLst>
                <a:ext uri="{FF2B5EF4-FFF2-40B4-BE49-F238E27FC236}">
                  <a16:creationId xmlns:a16="http://schemas.microsoft.com/office/drawing/2014/main" id="{0144938A-7410-4F44-8642-3F1272DED1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69293" y="1991156"/>
              <a:ext cx="8845667"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35" name="Rectangle 34">
            <a:extLst>
              <a:ext uri="{FF2B5EF4-FFF2-40B4-BE49-F238E27FC236}">
                <a16:creationId xmlns:a16="http://schemas.microsoft.com/office/drawing/2014/main" id="{E2366EBA-92FD-44AE-87A9-25E5135EB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792" y="-1"/>
            <a:ext cx="1217320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2B9CCAD9-1D1C-44DB-9BC4-912C4B2303A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38" name="Freeform 5">
              <a:extLst>
                <a:ext uri="{FF2B5EF4-FFF2-40B4-BE49-F238E27FC236}">
                  <a16:creationId xmlns:a16="http://schemas.microsoft.com/office/drawing/2014/main" id="{28157D96-27A9-4D8B-B0B0-DE56CBA539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bg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9" name="Freeform 6">
              <a:extLst>
                <a:ext uri="{FF2B5EF4-FFF2-40B4-BE49-F238E27FC236}">
                  <a16:creationId xmlns:a16="http://schemas.microsoft.com/office/drawing/2014/main" id="{4E3CD45D-8191-42E4-A784-B140BAC42D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bg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0" name="Freeform 7">
              <a:extLst>
                <a:ext uri="{FF2B5EF4-FFF2-40B4-BE49-F238E27FC236}">
                  <a16:creationId xmlns:a16="http://schemas.microsoft.com/office/drawing/2014/main" id="{52490F6E-EA2C-4B87-AB46-A113AD5F4C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bg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1" name="Freeform 8">
              <a:extLst>
                <a:ext uri="{FF2B5EF4-FFF2-40B4-BE49-F238E27FC236}">
                  <a16:creationId xmlns:a16="http://schemas.microsoft.com/office/drawing/2014/main" id="{9AB5722B-673A-44AA-8BB1-DDDCC4016B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bg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2" name="Freeform 9">
              <a:extLst>
                <a:ext uri="{FF2B5EF4-FFF2-40B4-BE49-F238E27FC236}">
                  <a16:creationId xmlns:a16="http://schemas.microsoft.com/office/drawing/2014/main" id="{92EA1CA7-8593-45AF-B093-57394C194F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bg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3" name="Freeform 10">
              <a:extLst>
                <a:ext uri="{FF2B5EF4-FFF2-40B4-BE49-F238E27FC236}">
                  <a16:creationId xmlns:a16="http://schemas.microsoft.com/office/drawing/2014/main" id="{6244AECB-5C98-493E-99B2-01E27C435C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bg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4" name="Freeform 11">
              <a:extLst>
                <a:ext uri="{FF2B5EF4-FFF2-40B4-BE49-F238E27FC236}">
                  <a16:creationId xmlns:a16="http://schemas.microsoft.com/office/drawing/2014/main" id="{F7F7FFBF-6D14-4896-93E3-FB0F193020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bg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5" name="Freeform 12">
              <a:extLst>
                <a:ext uri="{FF2B5EF4-FFF2-40B4-BE49-F238E27FC236}">
                  <a16:creationId xmlns:a16="http://schemas.microsoft.com/office/drawing/2014/main" id="{BE088677-0DFA-42E7-8B64-ED276E5C70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bg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6" name="Freeform 13">
              <a:extLst>
                <a:ext uri="{FF2B5EF4-FFF2-40B4-BE49-F238E27FC236}">
                  <a16:creationId xmlns:a16="http://schemas.microsoft.com/office/drawing/2014/main" id="{C13FA224-119E-41E9-858A-CA7B7FEE58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bg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7" name="Freeform 14">
              <a:extLst>
                <a:ext uri="{FF2B5EF4-FFF2-40B4-BE49-F238E27FC236}">
                  <a16:creationId xmlns:a16="http://schemas.microsoft.com/office/drawing/2014/main" id="{C172ACE0-5D17-4F91-8E9A-A86FB5D4D8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bg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8" name="Freeform 15">
              <a:extLst>
                <a:ext uri="{FF2B5EF4-FFF2-40B4-BE49-F238E27FC236}">
                  <a16:creationId xmlns:a16="http://schemas.microsoft.com/office/drawing/2014/main" id="{C2B7CF33-95B1-432D-B125-80D2340211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bg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49" name="Freeform 16">
              <a:extLst>
                <a:ext uri="{FF2B5EF4-FFF2-40B4-BE49-F238E27FC236}">
                  <a16:creationId xmlns:a16="http://schemas.microsoft.com/office/drawing/2014/main" id="{1E3EEB73-0365-4E60-B10D-E58B062337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bg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0" name="Freeform 17">
              <a:extLst>
                <a:ext uri="{FF2B5EF4-FFF2-40B4-BE49-F238E27FC236}">
                  <a16:creationId xmlns:a16="http://schemas.microsoft.com/office/drawing/2014/main" id="{4E6A4E07-3D39-4DC9-A677-E6B0393C5B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bg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8">
              <a:extLst>
                <a:ext uri="{FF2B5EF4-FFF2-40B4-BE49-F238E27FC236}">
                  <a16:creationId xmlns:a16="http://schemas.microsoft.com/office/drawing/2014/main" id="{5830D94D-8F55-45FA-B114-A127A03ED6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bg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9">
              <a:extLst>
                <a:ext uri="{FF2B5EF4-FFF2-40B4-BE49-F238E27FC236}">
                  <a16:creationId xmlns:a16="http://schemas.microsoft.com/office/drawing/2014/main" id="{DD73F6BF-3B13-4AFF-9F4B-E2C1030E02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bg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20">
              <a:extLst>
                <a:ext uri="{FF2B5EF4-FFF2-40B4-BE49-F238E27FC236}">
                  <a16:creationId xmlns:a16="http://schemas.microsoft.com/office/drawing/2014/main" id="{C74EBE4D-8A85-4E53-BD51-1A9E5DD7FB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bg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4" name="Freeform 21">
              <a:extLst>
                <a:ext uri="{FF2B5EF4-FFF2-40B4-BE49-F238E27FC236}">
                  <a16:creationId xmlns:a16="http://schemas.microsoft.com/office/drawing/2014/main" id="{340D0EEA-DB4C-46C0-B1BD-2E16274563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bg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5" name="Freeform 22">
              <a:extLst>
                <a:ext uri="{FF2B5EF4-FFF2-40B4-BE49-F238E27FC236}">
                  <a16:creationId xmlns:a16="http://schemas.microsoft.com/office/drawing/2014/main" id="{130A846E-43D7-4A97-A7D0-9B1C00F874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bg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56" name="Freeform 23">
              <a:extLst>
                <a:ext uri="{FF2B5EF4-FFF2-40B4-BE49-F238E27FC236}">
                  <a16:creationId xmlns:a16="http://schemas.microsoft.com/office/drawing/2014/main" id="{DD20401B-453B-42EE-A76C-23B1286E14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bg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sp>
        <p:nvSpPr>
          <p:cNvPr id="58" name="Rectangle 57">
            <a:extLst>
              <a:ext uri="{FF2B5EF4-FFF2-40B4-BE49-F238E27FC236}">
                <a16:creationId xmlns:a16="http://schemas.microsoft.com/office/drawing/2014/main" id="{7C462C46-EFB7-4580-9921-DFC346FCC3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19869"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632351" y="1080007"/>
            <a:ext cx="7175499" cy="4848892"/>
          </a:xfrm>
        </p:spPr>
        <p:txBody>
          <a:bodyPr vert="horz" lIns="228600" tIns="228600" rIns="228600" bIns="0" rtlCol="0" anchor="t">
            <a:normAutofit/>
          </a:bodyPr>
          <a:lstStyle/>
          <a:p>
            <a:pPr algn="l">
              <a:lnSpc>
                <a:spcPct val="80000"/>
              </a:lnSpc>
            </a:pPr>
            <a:r>
              <a:rPr lang="en-US" sz="8000">
                <a:solidFill>
                  <a:schemeClr val="accent1"/>
                </a:solidFill>
              </a:rPr>
              <a:t>A Note about Intros and Conclusions</a:t>
            </a:r>
          </a:p>
        </p:txBody>
      </p:sp>
    </p:spTree>
    <p:extLst>
      <p:ext uri="{BB962C8B-B14F-4D97-AF65-F5344CB8AC3E}">
        <p14:creationId xmlns:p14="http://schemas.microsoft.com/office/powerpoint/2010/main" val="87059691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E4DC4BE-B35B-47BA-A9CA-F03E031B470C}"/>
              </a:ext>
            </a:extLst>
          </p:cNvPr>
          <p:cNvSpPr>
            <a:spLocks noGrp="1"/>
          </p:cNvSpPr>
          <p:nvPr>
            <p:ph type="title" idx="4294967295"/>
          </p:nvPr>
        </p:nvSpPr>
        <p:spPr>
          <a:xfrm>
            <a:off x="0" y="798513"/>
            <a:ext cx="8674100" cy="1049337"/>
          </a:xfrm>
        </p:spPr>
        <p:txBody>
          <a:bodyPr>
            <a:normAutofit/>
          </a:bodyPr>
          <a:lstStyle/>
          <a:p>
            <a:r>
              <a:rPr lang="en-US">
                <a:solidFill>
                  <a:schemeClr val="tx1"/>
                </a:solidFill>
              </a:rPr>
              <a:t>Students will be able to…</a:t>
            </a:r>
          </a:p>
        </p:txBody>
      </p:sp>
      <p:graphicFrame>
        <p:nvGraphicFramePr>
          <p:cNvPr id="7" name="Content Placeholder 4">
            <a:extLst>
              <a:ext uri="{FF2B5EF4-FFF2-40B4-BE49-F238E27FC236}">
                <a16:creationId xmlns:a16="http://schemas.microsoft.com/office/drawing/2014/main" id="{8E7012B2-B6BD-4ADB-ADC1-29A01123B815}"/>
              </a:ext>
            </a:extLst>
          </p:cNvPr>
          <p:cNvGraphicFramePr>
            <a:graphicFrameLocks noGrp="1"/>
          </p:cNvGraphicFramePr>
          <p:nvPr>
            <p:ph idx="4294967295"/>
            <p:extLst>
              <p:ext uri="{D42A27DB-BD31-4B8C-83A1-F6EECF244321}">
                <p14:modId xmlns:p14="http://schemas.microsoft.com/office/powerpoint/2010/main" val="3939227253"/>
              </p:ext>
            </p:extLst>
          </p:nvPr>
        </p:nvGraphicFramePr>
        <p:xfrm>
          <a:off x="808037" y="1884362"/>
          <a:ext cx="10575925" cy="41751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3215622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EFAF5D36-7988-4310-8B2D-E5F09D9BED5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14" name="Freeform 5">
              <a:extLst>
                <a:ext uri="{FF2B5EF4-FFF2-40B4-BE49-F238E27FC236}">
                  <a16:creationId xmlns:a16="http://schemas.microsoft.com/office/drawing/2014/main" id="{F953B1DA-E7D8-48BB-8D67-425C7F7E06D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5" name="Freeform 6">
              <a:extLst>
                <a:ext uri="{FF2B5EF4-FFF2-40B4-BE49-F238E27FC236}">
                  <a16:creationId xmlns:a16="http://schemas.microsoft.com/office/drawing/2014/main" id="{319C148B-5C23-49B7-A373-AC1B7510B3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6" name="Freeform 7">
              <a:extLst>
                <a:ext uri="{FF2B5EF4-FFF2-40B4-BE49-F238E27FC236}">
                  <a16:creationId xmlns:a16="http://schemas.microsoft.com/office/drawing/2014/main" id="{10B3CBEC-E6ED-4132-A94F-47AB0B93A6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7" name="Freeform 8">
              <a:extLst>
                <a:ext uri="{FF2B5EF4-FFF2-40B4-BE49-F238E27FC236}">
                  <a16:creationId xmlns:a16="http://schemas.microsoft.com/office/drawing/2014/main" id="{6607A26B-7FD4-4FE9-BCFA-2D1303693C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 name="Freeform 9">
              <a:extLst>
                <a:ext uri="{FF2B5EF4-FFF2-40B4-BE49-F238E27FC236}">
                  <a16:creationId xmlns:a16="http://schemas.microsoft.com/office/drawing/2014/main" id="{C00169AA-D2E0-467C-9CAE-BBF421EA30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 name="Freeform 10">
              <a:extLst>
                <a:ext uri="{FF2B5EF4-FFF2-40B4-BE49-F238E27FC236}">
                  <a16:creationId xmlns:a16="http://schemas.microsoft.com/office/drawing/2014/main" id="{24C43ADE-E7DB-48BC-B5F6-0C48D7AE41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 name="Freeform 11">
              <a:extLst>
                <a:ext uri="{FF2B5EF4-FFF2-40B4-BE49-F238E27FC236}">
                  <a16:creationId xmlns:a16="http://schemas.microsoft.com/office/drawing/2014/main" id="{F9B6CF03-8C6F-4A69-B803-56DF556167A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 name="Freeform 12">
              <a:extLst>
                <a:ext uri="{FF2B5EF4-FFF2-40B4-BE49-F238E27FC236}">
                  <a16:creationId xmlns:a16="http://schemas.microsoft.com/office/drawing/2014/main" id="{0A6864AE-A239-4CD6-9D34-6CF7188F1B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 name="Freeform 13">
              <a:extLst>
                <a:ext uri="{FF2B5EF4-FFF2-40B4-BE49-F238E27FC236}">
                  <a16:creationId xmlns:a16="http://schemas.microsoft.com/office/drawing/2014/main" id="{B71C308D-6936-4397-A8AF-6D19C6EC07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3" name="Freeform 14">
              <a:extLst>
                <a:ext uri="{FF2B5EF4-FFF2-40B4-BE49-F238E27FC236}">
                  <a16:creationId xmlns:a16="http://schemas.microsoft.com/office/drawing/2014/main" id="{FBD50843-2012-4AE6-91C9-537612E738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4" name="Freeform 15">
              <a:extLst>
                <a:ext uri="{FF2B5EF4-FFF2-40B4-BE49-F238E27FC236}">
                  <a16:creationId xmlns:a16="http://schemas.microsoft.com/office/drawing/2014/main" id="{A676FD4C-815C-452E-8046-28FEA73824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5" name="Freeform 16">
              <a:extLst>
                <a:ext uri="{FF2B5EF4-FFF2-40B4-BE49-F238E27FC236}">
                  <a16:creationId xmlns:a16="http://schemas.microsoft.com/office/drawing/2014/main" id="{66D402BD-5FE7-427A-8AE9-02D604B4C2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6" name="Freeform 17">
              <a:extLst>
                <a:ext uri="{FF2B5EF4-FFF2-40B4-BE49-F238E27FC236}">
                  <a16:creationId xmlns:a16="http://schemas.microsoft.com/office/drawing/2014/main" id="{AA120BAC-3891-4E44-8E77-F37600AC72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7" name="Freeform 18">
              <a:extLst>
                <a:ext uri="{FF2B5EF4-FFF2-40B4-BE49-F238E27FC236}">
                  <a16:creationId xmlns:a16="http://schemas.microsoft.com/office/drawing/2014/main" id="{DCD27D48-C30F-4CF5-8C39-64561E5AC8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8" name="Freeform 19">
              <a:extLst>
                <a:ext uri="{FF2B5EF4-FFF2-40B4-BE49-F238E27FC236}">
                  <a16:creationId xmlns:a16="http://schemas.microsoft.com/office/drawing/2014/main" id="{BFB24C59-0439-4A08-B2D7-11CBD9E230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9" name="Freeform 20">
              <a:extLst>
                <a:ext uri="{FF2B5EF4-FFF2-40B4-BE49-F238E27FC236}">
                  <a16:creationId xmlns:a16="http://schemas.microsoft.com/office/drawing/2014/main" id="{55E56104-C1D3-474D-8F49-E664100003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0" name="Freeform 21">
              <a:extLst>
                <a:ext uri="{FF2B5EF4-FFF2-40B4-BE49-F238E27FC236}">
                  <a16:creationId xmlns:a16="http://schemas.microsoft.com/office/drawing/2014/main" id="{17D49068-5D60-449A-95AE-939E83EB96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1" name="Freeform 22">
              <a:extLst>
                <a:ext uri="{FF2B5EF4-FFF2-40B4-BE49-F238E27FC236}">
                  <a16:creationId xmlns:a16="http://schemas.microsoft.com/office/drawing/2014/main" id="{4D4CF5CD-E36E-43E6-8712-A4880FFEA1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32" name="Freeform 23">
              <a:extLst>
                <a:ext uri="{FF2B5EF4-FFF2-40B4-BE49-F238E27FC236}">
                  <a16:creationId xmlns:a16="http://schemas.microsoft.com/office/drawing/2014/main" id="{56A4EB06-C425-440E-BFF0-2D0E82E70D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34" name="Group 33">
            <a:extLst>
              <a:ext uri="{FF2B5EF4-FFF2-40B4-BE49-F238E27FC236}">
                <a16:creationId xmlns:a16="http://schemas.microsoft.com/office/drawing/2014/main" id="{AF2E2BED-E728-4BDF-A0D9-965E2E6CE3C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669293" y="1186483"/>
            <a:ext cx="8848345" cy="4477933"/>
            <a:chOff x="1669293" y="1186483"/>
            <a:chExt cx="8848345" cy="4477933"/>
          </a:xfrm>
        </p:grpSpPr>
        <p:sp>
          <p:nvSpPr>
            <p:cNvPr id="35" name="Rectangle 34">
              <a:extLst>
                <a:ext uri="{FF2B5EF4-FFF2-40B4-BE49-F238E27FC236}">
                  <a16:creationId xmlns:a16="http://schemas.microsoft.com/office/drawing/2014/main" id="{4D555CD5-B818-433B-91B0-050C20215E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74042" y="1186483"/>
              <a:ext cx="8843596"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6" name="Isosceles Triangle 35">
              <a:extLst>
                <a:ext uri="{FF2B5EF4-FFF2-40B4-BE49-F238E27FC236}">
                  <a16:creationId xmlns:a16="http://schemas.microsoft.com/office/drawing/2014/main" id="{942D9584-E3E3-42F2-A08D-053C795536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7" name="Rectangle 36">
              <a:extLst>
                <a:ext uri="{FF2B5EF4-FFF2-40B4-BE49-F238E27FC236}">
                  <a16:creationId xmlns:a16="http://schemas.microsoft.com/office/drawing/2014/main" id="{82A66E12-53B9-47C5-AA58-6A50081950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69293" y="1991156"/>
              <a:ext cx="8845667"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useBgFill="1">
        <p:nvSpPr>
          <p:cNvPr id="39" name="Rectangle 38">
            <a:extLst>
              <a:ext uri="{FF2B5EF4-FFF2-40B4-BE49-F238E27FC236}">
                <a16:creationId xmlns:a16="http://schemas.microsoft.com/office/drawing/2014/main" id="{66E0DBAB-8147-49BA-BDE6-5C042A4BFF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C6ED8BC3-B5E7-4BB7-B12F-703EDCA8F5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42" name="Freeform 5">
              <a:extLst>
                <a:ext uri="{FF2B5EF4-FFF2-40B4-BE49-F238E27FC236}">
                  <a16:creationId xmlns:a16="http://schemas.microsoft.com/office/drawing/2014/main" id="{B6F00BFE-1B70-4399-BADA-36713DF12ED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29674" y="1298404"/>
              <a:ext cx="9702800" cy="5573512"/>
            </a:xfrm>
            <a:custGeom>
              <a:avLst/>
              <a:gdLst>
                <a:gd name="T0" fmla="*/ 1752 w 2038"/>
                <a:gd name="T1" fmla="*/ 1169 h 1169"/>
                <a:gd name="T2" fmla="*/ 1487 w 2038"/>
                <a:gd name="T3" fmla="*/ 334 h 1169"/>
                <a:gd name="T4" fmla="*/ 860 w 2038"/>
                <a:gd name="T5" fmla="*/ 22 h 1169"/>
                <a:gd name="T6" fmla="*/ 199 w 2038"/>
                <a:gd name="T7" fmla="*/ 318 h 1169"/>
                <a:gd name="T8" fmla="*/ 399 w 2038"/>
                <a:gd name="T9" fmla="*/ 1165 h 1169"/>
              </a:gdLst>
              <a:ahLst/>
              <a:cxnLst>
                <a:cxn ang="0">
                  <a:pos x="T0" y="T1"/>
                </a:cxn>
                <a:cxn ang="0">
                  <a:pos x="T2" y="T3"/>
                </a:cxn>
                <a:cxn ang="0">
                  <a:pos x="T4" y="T5"/>
                </a:cxn>
                <a:cxn ang="0">
                  <a:pos x="T6" y="T7"/>
                </a:cxn>
                <a:cxn ang="0">
                  <a:pos x="T8" y="T9"/>
                </a:cxn>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 name="Freeform 6">
              <a:extLst>
                <a:ext uri="{FF2B5EF4-FFF2-40B4-BE49-F238E27FC236}">
                  <a16:creationId xmlns:a16="http://schemas.microsoft.com/office/drawing/2014/main" id="{6A17D4F0-176A-409E-9429-7383CB5432E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70451" y="2018236"/>
              <a:ext cx="7373938" cy="4848892"/>
            </a:xfrm>
            <a:custGeom>
              <a:avLst/>
              <a:gdLst>
                <a:gd name="T0" fmla="*/ 1025 w 1549"/>
                <a:gd name="T1" fmla="*/ 1016 h 1017"/>
                <a:gd name="T2" fmla="*/ 1443 w 1549"/>
                <a:gd name="T3" fmla="*/ 592 h 1017"/>
                <a:gd name="T4" fmla="*/ 782 w 1549"/>
                <a:gd name="T5" fmla="*/ 53 h 1017"/>
                <a:gd name="T6" fmla="*/ 150 w 1549"/>
                <a:gd name="T7" fmla="*/ 329 h 1017"/>
                <a:gd name="T8" fmla="*/ 477 w 1549"/>
                <a:gd name="T9" fmla="*/ 1017 h 1017"/>
              </a:gdLst>
              <a:ahLst/>
              <a:cxnLst>
                <a:cxn ang="0">
                  <a:pos x="T0" y="T1"/>
                </a:cxn>
                <a:cxn ang="0">
                  <a:pos x="T2" y="T3"/>
                </a:cxn>
                <a:cxn ang="0">
                  <a:pos x="T4" y="T5"/>
                </a:cxn>
                <a:cxn ang="0">
                  <a:pos x="T6" y="T7"/>
                </a:cxn>
                <a:cxn ang="0">
                  <a:pos x="T8" y="T9"/>
                </a:cxn>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 name="Freeform 7">
              <a:extLst>
                <a:ext uri="{FF2B5EF4-FFF2-40B4-BE49-F238E27FC236}">
                  <a16:creationId xmlns:a16="http://schemas.microsoft.com/office/drawing/2014/main" id="{3F8F340C-53F5-429D-9226-3EDE2BB77E7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51351" y="1788400"/>
              <a:ext cx="8035925" cy="5083516"/>
            </a:xfrm>
            <a:custGeom>
              <a:avLst/>
              <a:gdLst>
                <a:gd name="T0" fmla="*/ 1302 w 1688"/>
                <a:gd name="T1" fmla="*/ 1066 h 1066"/>
                <a:gd name="T2" fmla="*/ 1613 w 1688"/>
                <a:gd name="T3" fmla="*/ 850 h 1066"/>
                <a:gd name="T4" fmla="*/ 1517 w 1688"/>
                <a:gd name="T5" fmla="*/ 471 h 1066"/>
                <a:gd name="T6" fmla="*/ 798 w 1688"/>
                <a:gd name="T7" fmla="*/ 28 h 1066"/>
                <a:gd name="T8" fmla="*/ 181 w 1688"/>
                <a:gd name="T9" fmla="*/ 333 h 1066"/>
                <a:gd name="T10" fmla="*/ 420 w 1688"/>
                <a:gd name="T11" fmla="*/ 1066 h 1066"/>
              </a:gdLst>
              <a:ahLst/>
              <a:cxnLst>
                <a:cxn ang="0">
                  <a:pos x="T0" y="T1"/>
                </a:cxn>
                <a:cxn ang="0">
                  <a:pos x="T2" y="T3"/>
                </a:cxn>
                <a:cxn ang="0">
                  <a:pos x="T4" y="T5"/>
                </a:cxn>
                <a:cxn ang="0">
                  <a:pos x="T6" y="T7"/>
                </a:cxn>
                <a:cxn ang="0">
                  <a:pos x="T8" y="T9"/>
                </a:cxn>
                <a:cxn ang="0">
                  <a:pos x="T10" y="T11"/>
                </a:cxn>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5" name="Freeform 8">
              <a:extLst>
                <a:ext uri="{FF2B5EF4-FFF2-40B4-BE49-F238E27FC236}">
                  <a16:creationId xmlns:a16="http://schemas.microsoft.com/office/drawing/2014/main" id="{610FD2B3-C51F-4BAD-B117-D291A6424D2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49842"/>
              <a:ext cx="10334625" cy="6322075"/>
            </a:xfrm>
            <a:custGeom>
              <a:avLst/>
              <a:gdLst>
                <a:gd name="T0" fmla="*/ 1873 w 2171"/>
                <a:gd name="T1" fmla="*/ 1326 h 1326"/>
                <a:gd name="T2" fmla="*/ 1609 w 2171"/>
                <a:gd name="T3" fmla="*/ 473 h 1326"/>
                <a:gd name="T4" fmla="*/ 880 w 2171"/>
                <a:gd name="T5" fmla="*/ 63 h 1326"/>
                <a:gd name="T6" fmla="*/ 0 w 2171"/>
                <a:gd name="T7" fmla="*/ 423 h 1326"/>
              </a:gdLst>
              <a:ahLst/>
              <a:cxnLst>
                <a:cxn ang="0">
                  <a:pos x="T0" y="T1"/>
                </a:cxn>
                <a:cxn ang="0">
                  <a:pos x="T2" y="T3"/>
                </a:cxn>
                <a:cxn ang="0">
                  <a:pos x="T4" y="T5"/>
                </a:cxn>
                <a:cxn ang="0">
                  <a:pos x="T6" y="T7"/>
                </a:cxn>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6" name="Freeform 9">
              <a:extLst>
                <a:ext uri="{FF2B5EF4-FFF2-40B4-BE49-F238E27FC236}">
                  <a16:creationId xmlns:a16="http://schemas.microsoft.com/office/drawing/2014/main" id="{25B7BFCB-58AA-4244-8E11-5F49EBB796F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701" y="6186246"/>
              <a:ext cx="504825" cy="681527"/>
            </a:xfrm>
            <a:custGeom>
              <a:avLst/>
              <a:gdLst>
                <a:gd name="T0" fmla="*/ 0 w 106"/>
                <a:gd name="T1" fmla="*/ 0 h 143"/>
                <a:gd name="T2" fmla="*/ 106 w 106"/>
                <a:gd name="T3" fmla="*/ 143 h 143"/>
              </a:gdLst>
              <a:ahLst/>
              <a:cxnLst>
                <a:cxn ang="0">
                  <a:pos x="T0" y="T1"/>
                </a:cxn>
                <a:cxn ang="0">
                  <a:pos x="T2" y="T3"/>
                </a:cxn>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7" name="Freeform 10">
              <a:extLst>
                <a:ext uri="{FF2B5EF4-FFF2-40B4-BE49-F238E27FC236}">
                  <a16:creationId xmlns:a16="http://schemas.microsoft.com/office/drawing/2014/main" id="{BFA2A6AB-3B29-4C74-B15C-D3CD832CA3A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1881"/>
              <a:ext cx="11091863" cy="6923796"/>
            </a:xfrm>
            <a:custGeom>
              <a:avLst/>
              <a:gdLst>
                <a:gd name="T0" fmla="*/ 2046 w 2330"/>
                <a:gd name="T1" fmla="*/ 1452 h 1452"/>
                <a:gd name="T2" fmla="*/ 1813 w 2330"/>
                <a:gd name="T3" fmla="*/ 601 h 1452"/>
                <a:gd name="T4" fmla="*/ 956 w 2330"/>
                <a:gd name="T5" fmla="*/ 97 h 1452"/>
                <a:gd name="T6" fmla="*/ 0 w 2330"/>
                <a:gd name="T7" fmla="*/ 366 h 1452"/>
              </a:gdLst>
              <a:ahLst/>
              <a:cxnLst>
                <a:cxn ang="0">
                  <a:pos x="T0" y="T1"/>
                </a:cxn>
                <a:cxn ang="0">
                  <a:pos x="T2" y="T3"/>
                </a:cxn>
                <a:cxn ang="0">
                  <a:pos x="T4" y="T5"/>
                </a:cxn>
                <a:cxn ang="0">
                  <a:pos x="T6" y="T7"/>
                </a:cxn>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8" name="Freeform 11">
              <a:extLst>
                <a:ext uri="{FF2B5EF4-FFF2-40B4-BE49-F238E27FC236}">
                  <a16:creationId xmlns:a16="http://schemas.microsoft.com/office/drawing/2014/main" id="{CA3828C2-4DCB-4BDA-AF52-588522042AE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426601" y="5579"/>
              <a:ext cx="5788025" cy="6847184"/>
            </a:xfrm>
            <a:custGeom>
              <a:avLst/>
              <a:gdLst>
                <a:gd name="T0" fmla="*/ 1094 w 1216"/>
                <a:gd name="T1" fmla="*/ 1436 h 1436"/>
                <a:gd name="T2" fmla="*/ 709 w 1216"/>
                <a:gd name="T3" fmla="*/ 551 h 1436"/>
                <a:gd name="T4" fmla="*/ 0 w 1216"/>
                <a:gd name="T5" fmla="*/ 0 h 1436"/>
              </a:gdLst>
              <a:ahLst/>
              <a:cxnLst>
                <a:cxn ang="0">
                  <a:pos x="T0" y="T1"/>
                </a:cxn>
                <a:cxn ang="0">
                  <a:pos x="T2" y="T3"/>
                </a:cxn>
                <a:cxn ang="0">
                  <a:pos x="T4" y="T5"/>
                </a:cxn>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9" name="Freeform 12">
              <a:extLst>
                <a:ext uri="{FF2B5EF4-FFF2-40B4-BE49-F238E27FC236}">
                  <a16:creationId xmlns:a16="http://schemas.microsoft.com/office/drawing/2014/main" id="{14D96BCC-8E1D-4E53-BFE9-5D2B3350D1C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579"/>
              <a:ext cx="1057275" cy="614491"/>
            </a:xfrm>
            <a:custGeom>
              <a:avLst/>
              <a:gdLst>
                <a:gd name="T0" fmla="*/ 222 w 222"/>
                <a:gd name="T1" fmla="*/ 0 h 129"/>
                <a:gd name="T2" fmla="*/ 0 w 222"/>
                <a:gd name="T3" fmla="*/ 129 h 129"/>
              </a:gdLst>
              <a:ahLst/>
              <a:cxnLst>
                <a:cxn ang="0">
                  <a:pos x="T0" y="T1"/>
                </a:cxn>
                <a:cxn ang="0">
                  <a:pos x="T2" y="T3"/>
                </a:cxn>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 name="Freeform 13">
              <a:extLst>
                <a:ext uri="{FF2B5EF4-FFF2-40B4-BE49-F238E27FC236}">
                  <a16:creationId xmlns:a16="http://schemas.microsoft.com/office/drawing/2014/main" id="{F0C9A704-8F42-4DA5-AA70-C1B7C76DDA2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21889" y="5579"/>
              <a:ext cx="5588000" cy="6866337"/>
            </a:xfrm>
            <a:custGeom>
              <a:avLst/>
              <a:gdLst>
                <a:gd name="T0" fmla="*/ 1067 w 1174"/>
                <a:gd name="T1" fmla="*/ 1440 h 1440"/>
                <a:gd name="T2" fmla="*/ 698 w 1174"/>
                <a:gd name="T3" fmla="*/ 577 h 1440"/>
                <a:gd name="T4" fmla="*/ 0 w 1174"/>
                <a:gd name="T5" fmla="*/ 0 h 1440"/>
              </a:gdLst>
              <a:ahLst/>
              <a:cxnLst>
                <a:cxn ang="0">
                  <a:pos x="T0" y="T1"/>
                </a:cxn>
                <a:cxn ang="0">
                  <a:pos x="T2" y="T3"/>
                </a:cxn>
                <a:cxn ang="0">
                  <a:pos x="T4" y="T5"/>
                </a:cxn>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 name="Freeform 14">
              <a:extLst>
                <a:ext uri="{FF2B5EF4-FFF2-40B4-BE49-F238E27FC236}">
                  <a16:creationId xmlns:a16="http://schemas.microsoft.com/office/drawing/2014/main" id="{B88CB7AC-9A39-4392-94FA-C1FF5055D33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701" y="790"/>
              <a:ext cx="595313" cy="352734"/>
            </a:xfrm>
            <a:custGeom>
              <a:avLst/>
              <a:gdLst>
                <a:gd name="T0" fmla="*/ 125 w 125"/>
                <a:gd name="T1" fmla="*/ 0 h 74"/>
                <a:gd name="T2" fmla="*/ 0 w 125"/>
                <a:gd name="T3" fmla="*/ 74 h 74"/>
              </a:gdLst>
              <a:ahLst/>
              <a:cxnLst>
                <a:cxn ang="0">
                  <a:pos x="T0" y="T1"/>
                </a:cxn>
                <a:cxn ang="0">
                  <a:pos x="T2" y="T3"/>
                </a:cxn>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 name="Freeform 15">
              <a:extLst>
                <a:ext uri="{FF2B5EF4-FFF2-40B4-BE49-F238E27FC236}">
                  <a16:creationId xmlns:a16="http://schemas.microsoft.com/office/drawing/2014/main" id="{7F85A64C-2EA0-4F32-A00E-E23498597ED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012389" y="5579"/>
              <a:ext cx="5497513" cy="6866337"/>
            </a:xfrm>
            <a:custGeom>
              <a:avLst/>
              <a:gdLst>
                <a:gd name="T0" fmla="*/ 1056 w 1155"/>
                <a:gd name="T1" fmla="*/ 1440 h 1440"/>
                <a:gd name="T2" fmla="*/ 686 w 1155"/>
                <a:gd name="T3" fmla="*/ 580 h 1440"/>
                <a:gd name="T4" fmla="*/ 0 w 1155"/>
                <a:gd name="T5" fmla="*/ 0 h 1440"/>
              </a:gdLst>
              <a:ahLst/>
              <a:cxnLst>
                <a:cxn ang="0">
                  <a:pos x="T0" y="T1"/>
                </a:cxn>
                <a:cxn ang="0">
                  <a:pos x="T2" y="T3"/>
                </a:cxn>
                <a:cxn ang="0">
                  <a:pos x="T4" y="T5"/>
                </a:cxn>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3" name="Freeform 16">
              <a:extLst>
                <a:ext uri="{FF2B5EF4-FFF2-40B4-BE49-F238E27FC236}">
                  <a16:creationId xmlns:a16="http://schemas.microsoft.com/office/drawing/2014/main" id="{8B971A08-E64E-406A-B90E-4318685CA1C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579"/>
              <a:ext cx="357188" cy="213875"/>
            </a:xfrm>
            <a:custGeom>
              <a:avLst/>
              <a:gdLst>
                <a:gd name="T0" fmla="*/ 75 w 75"/>
                <a:gd name="T1" fmla="*/ 0 h 45"/>
                <a:gd name="T2" fmla="*/ 0 w 75"/>
                <a:gd name="T3" fmla="*/ 45 h 45"/>
              </a:gdLst>
              <a:ahLst/>
              <a:cxnLst>
                <a:cxn ang="0">
                  <a:pos x="T0" y="T1"/>
                </a:cxn>
                <a:cxn ang="0">
                  <a:pos x="T2" y="T3"/>
                </a:cxn>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4" name="Freeform 17">
              <a:extLst>
                <a:ext uri="{FF2B5EF4-FFF2-40B4-BE49-F238E27FC236}">
                  <a16:creationId xmlns:a16="http://schemas.microsoft.com/office/drawing/2014/main" id="{885AA1AF-AA12-4DC6-A4D6-85769EC8F08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210826" y="790"/>
              <a:ext cx="5522913" cy="6871126"/>
            </a:xfrm>
            <a:custGeom>
              <a:avLst/>
              <a:gdLst>
                <a:gd name="T0" fmla="*/ 1053 w 1160"/>
                <a:gd name="T1" fmla="*/ 1441 h 1441"/>
                <a:gd name="T2" fmla="*/ 705 w 1160"/>
                <a:gd name="T3" fmla="*/ 599 h 1441"/>
                <a:gd name="T4" fmla="*/ 0 w 1160"/>
                <a:gd name="T5" fmla="*/ 0 h 1441"/>
              </a:gdLst>
              <a:ahLst/>
              <a:cxnLst>
                <a:cxn ang="0">
                  <a:pos x="T0" y="T1"/>
                </a:cxn>
                <a:cxn ang="0">
                  <a:pos x="T2" y="T3"/>
                </a:cxn>
                <a:cxn ang="0">
                  <a:pos x="T4" y="T5"/>
                </a:cxn>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5" name="Freeform 18">
              <a:extLst>
                <a:ext uri="{FF2B5EF4-FFF2-40B4-BE49-F238E27FC236}">
                  <a16:creationId xmlns:a16="http://schemas.microsoft.com/office/drawing/2014/main" id="{7FE78887-EF82-4A10-8C2A-B6E99F198AA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63239" y="5579"/>
              <a:ext cx="5413375" cy="6866337"/>
            </a:xfrm>
            <a:custGeom>
              <a:avLst/>
              <a:gdLst>
                <a:gd name="T0" fmla="*/ 1040 w 1137"/>
                <a:gd name="T1" fmla="*/ 1440 h 1440"/>
                <a:gd name="T2" fmla="*/ 698 w 1137"/>
                <a:gd name="T3" fmla="*/ 611 h 1440"/>
                <a:gd name="T4" fmla="*/ 0 w 1137"/>
                <a:gd name="T5" fmla="*/ 0 h 1440"/>
              </a:gdLst>
              <a:ahLst/>
              <a:cxnLst>
                <a:cxn ang="0">
                  <a:pos x="T0" y="T1"/>
                </a:cxn>
                <a:cxn ang="0">
                  <a:pos x="T2" y="T3"/>
                </a:cxn>
                <a:cxn ang="0">
                  <a:pos x="T4" y="T5"/>
                </a:cxn>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6" name="Freeform 19">
              <a:extLst>
                <a:ext uri="{FF2B5EF4-FFF2-40B4-BE49-F238E27FC236}">
                  <a16:creationId xmlns:a16="http://schemas.microsoft.com/office/drawing/2014/main" id="{6830EAA6-A822-4FBC-8416-FB928503C0F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877576" y="5579"/>
              <a:ext cx="5037138" cy="6861550"/>
            </a:xfrm>
            <a:custGeom>
              <a:avLst/>
              <a:gdLst>
                <a:gd name="T0" fmla="*/ 1011 w 1058"/>
                <a:gd name="T1" fmla="*/ 1439 h 1439"/>
                <a:gd name="T2" fmla="*/ 648 w 1058"/>
                <a:gd name="T3" fmla="*/ 617 h 1439"/>
                <a:gd name="T4" fmla="*/ 0 w 1058"/>
                <a:gd name="T5" fmla="*/ 0 h 1439"/>
              </a:gdLst>
              <a:ahLst/>
              <a:cxnLst>
                <a:cxn ang="0">
                  <a:pos x="T0" y="T1"/>
                </a:cxn>
                <a:cxn ang="0">
                  <a:pos x="T2" y="T3"/>
                </a:cxn>
                <a:cxn ang="0">
                  <a:pos x="T4" y="T5"/>
                </a:cxn>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7" name="Freeform 20">
              <a:extLst>
                <a:ext uri="{FF2B5EF4-FFF2-40B4-BE49-F238E27FC236}">
                  <a16:creationId xmlns:a16="http://schemas.microsoft.com/office/drawing/2014/main" id="{DBB3F671-31AF-4A1A-9E91-D2506DED144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768289" y="5579"/>
              <a:ext cx="3417888" cy="2742066"/>
            </a:xfrm>
            <a:custGeom>
              <a:avLst/>
              <a:gdLst>
                <a:gd name="T0" fmla="*/ 718 w 718"/>
                <a:gd name="T1" fmla="*/ 575 h 575"/>
                <a:gd name="T2" fmla="*/ 0 w 718"/>
                <a:gd name="T3" fmla="*/ 0 h 575"/>
              </a:gdLst>
              <a:ahLst/>
              <a:cxnLst>
                <a:cxn ang="0">
                  <a:pos x="T0" y="T1"/>
                </a:cxn>
                <a:cxn ang="0">
                  <a:pos x="T2" y="T3"/>
                </a:cxn>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8" name="Freeform 21">
              <a:extLst>
                <a:ext uri="{FF2B5EF4-FFF2-40B4-BE49-F238E27FC236}">
                  <a16:creationId xmlns:a16="http://schemas.microsoft.com/office/drawing/2014/main" id="{C5CCC2F7-728D-4A2C-95E0-DFD2C348482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235014" y="10367"/>
              <a:ext cx="2951163" cy="2555325"/>
            </a:xfrm>
            <a:custGeom>
              <a:avLst/>
              <a:gdLst>
                <a:gd name="T0" fmla="*/ 620 w 620"/>
                <a:gd name="T1" fmla="*/ 536 h 536"/>
                <a:gd name="T2" fmla="*/ 0 w 620"/>
                <a:gd name="T3" fmla="*/ 0 h 536"/>
              </a:gdLst>
              <a:ahLst/>
              <a:cxnLst>
                <a:cxn ang="0">
                  <a:pos x="T0" y="T1"/>
                </a:cxn>
                <a:cxn ang="0">
                  <a:pos x="T2" y="T3"/>
                </a:cxn>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9" name="Freeform 22">
              <a:extLst>
                <a:ext uri="{FF2B5EF4-FFF2-40B4-BE49-F238E27FC236}">
                  <a16:creationId xmlns:a16="http://schemas.microsoft.com/office/drawing/2014/main" id="{B655C48D-4F22-4E83-8C04-8FF8BD305BF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20826" y="5579"/>
              <a:ext cx="2165350" cy="1358265"/>
            </a:xfrm>
            <a:custGeom>
              <a:avLst/>
              <a:gdLst>
                <a:gd name="T0" fmla="*/ 0 w 455"/>
                <a:gd name="T1" fmla="*/ 0 h 285"/>
                <a:gd name="T2" fmla="*/ 455 w 455"/>
                <a:gd name="T3" fmla="*/ 285 h 285"/>
              </a:gdLst>
              <a:ahLst/>
              <a:cxnLst>
                <a:cxn ang="0">
                  <a:pos x="T0" y="T1"/>
                </a:cxn>
                <a:cxn ang="0">
                  <a:pos x="T2" y="T3"/>
                </a:cxn>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0" name="Freeform 23">
              <a:extLst>
                <a:ext uri="{FF2B5EF4-FFF2-40B4-BE49-F238E27FC236}">
                  <a16:creationId xmlns:a16="http://schemas.microsoft.com/office/drawing/2014/main" id="{43CD72BF-1BBB-49E0-9804-48763CACCC7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90826" y="5579"/>
              <a:ext cx="895350" cy="534687"/>
            </a:xfrm>
            <a:custGeom>
              <a:avLst/>
              <a:gdLst>
                <a:gd name="T0" fmla="*/ 0 w 188"/>
                <a:gd name="T1" fmla="*/ 0 h 112"/>
                <a:gd name="T2" fmla="*/ 188 w 188"/>
                <a:gd name="T3" fmla="*/ 112 h 112"/>
              </a:gdLst>
              <a:ahLst/>
              <a:cxnLst>
                <a:cxn ang="0">
                  <a:pos x="T0" y="T1"/>
                </a:cxn>
                <a:cxn ang="0">
                  <a:pos x="T2" y="T3"/>
                </a:cxn>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pic>
        <p:nvPicPr>
          <p:cNvPr id="9" name="Picture 8" descr="A close up of a tree&#10;&#10;Description automatically generated">
            <a:extLst>
              <a:ext uri="{FF2B5EF4-FFF2-40B4-BE49-F238E27FC236}">
                <a16:creationId xmlns:a16="http://schemas.microsoft.com/office/drawing/2014/main" id="{EA58C5A5-0C02-4B00-813F-C0C7CE7A6833}"/>
              </a:ext>
            </a:extLst>
          </p:cNvPr>
          <p:cNvPicPr>
            <a:picLocks noChangeAspect="1"/>
          </p:cNvPicPr>
          <p:nvPr/>
        </p:nvPicPr>
        <p:blipFill rotWithShape="1">
          <a:blip r:embed="rId2"/>
          <a:srcRect l="880" r="762" b="-2"/>
          <a:stretch/>
        </p:blipFill>
        <p:spPr>
          <a:xfrm>
            <a:off x="20" y="10"/>
            <a:ext cx="6745008" cy="6857763"/>
          </a:xfrm>
          <a:prstGeom prst="rect">
            <a:avLst/>
          </a:prstGeom>
          <a:ln w="9525">
            <a:noFill/>
          </a:ln>
        </p:spPr>
      </p:pic>
      <p:grpSp>
        <p:nvGrpSpPr>
          <p:cNvPr id="62" name="Group 61">
            <a:extLst>
              <a:ext uri="{FF2B5EF4-FFF2-40B4-BE49-F238E27FC236}">
                <a16:creationId xmlns:a16="http://schemas.microsoft.com/office/drawing/2014/main" id="{341F540E-DBD9-4E2D-9A95-1D614CDA43F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562312" y="1186483"/>
            <a:ext cx="3822597" cy="4477933"/>
            <a:chOff x="807084" y="1186483"/>
            <a:chExt cx="3822597" cy="4477933"/>
          </a:xfrm>
        </p:grpSpPr>
        <p:sp>
          <p:nvSpPr>
            <p:cNvPr id="63" name="Rectangle 62">
              <a:extLst>
                <a:ext uri="{FF2B5EF4-FFF2-40B4-BE49-F238E27FC236}">
                  <a16:creationId xmlns:a16="http://schemas.microsoft.com/office/drawing/2014/main" id="{3F0B18FD-404C-45E4-872F-2590043BA2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7531" y="1186483"/>
              <a:ext cx="3821702"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Isosceles Triangle 39">
              <a:extLst>
                <a:ext uri="{FF2B5EF4-FFF2-40B4-BE49-F238E27FC236}">
                  <a16:creationId xmlns:a16="http://schemas.microsoft.com/office/drawing/2014/main" id="{2A7620EE-5448-474E-A610-1C77EECF71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2514766"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BD5C258F-23E6-43EA-B872-72E14F34A0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7084" y="1991156"/>
              <a:ext cx="3822597"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itle 6">
            <a:extLst>
              <a:ext uri="{FF2B5EF4-FFF2-40B4-BE49-F238E27FC236}">
                <a16:creationId xmlns:a16="http://schemas.microsoft.com/office/drawing/2014/main" id="{B4EEDAD7-C255-426D-B66A-B2D4B87F8A01}"/>
              </a:ext>
            </a:extLst>
          </p:cNvPr>
          <p:cNvSpPr>
            <a:spLocks noGrp="1"/>
          </p:cNvSpPr>
          <p:nvPr>
            <p:ph type="title"/>
          </p:nvPr>
        </p:nvSpPr>
        <p:spPr>
          <a:xfrm>
            <a:off x="7650643" y="2075504"/>
            <a:ext cx="3654569" cy="2042725"/>
          </a:xfrm>
        </p:spPr>
        <p:txBody>
          <a:bodyPr vert="horz" lIns="228600" tIns="228600" rIns="228600" bIns="0" rtlCol="0" anchor="b">
            <a:normAutofit/>
          </a:bodyPr>
          <a:lstStyle/>
          <a:p>
            <a:pPr>
              <a:lnSpc>
                <a:spcPct val="80000"/>
              </a:lnSpc>
            </a:pPr>
            <a:r>
              <a:rPr lang="en-US" sz="2600"/>
              <a:t>On the next slide, you’re going to see the Google Maps landing screen. Point out as many features of the map as you can…</a:t>
            </a:r>
          </a:p>
        </p:txBody>
      </p:sp>
    </p:spTree>
    <p:extLst>
      <p:ext uri="{BB962C8B-B14F-4D97-AF65-F5344CB8AC3E}">
        <p14:creationId xmlns:p14="http://schemas.microsoft.com/office/powerpoint/2010/main" val="356770951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35" name="Rectangle 8">
            <a:extLst>
              <a:ext uri="{FF2B5EF4-FFF2-40B4-BE49-F238E27FC236}">
                <a16:creationId xmlns:a16="http://schemas.microsoft.com/office/drawing/2014/main" id="{53BB5D57-6178-4F62-B472-0312F6D95A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475F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4800B320-C486-4967-AFB8-58E3EBDA9EF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0624" y="0"/>
            <a:ext cx="12584114" cy="6853238"/>
            <a:chOff x="-417513" y="0"/>
            <a:chExt cx="12584114" cy="6853238"/>
          </a:xfrm>
        </p:grpSpPr>
        <p:sp>
          <p:nvSpPr>
            <p:cNvPr id="12" name="Freeform 5">
              <a:extLst>
                <a:ext uri="{FF2B5EF4-FFF2-40B4-BE49-F238E27FC236}">
                  <a16:creationId xmlns:a16="http://schemas.microsoft.com/office/drawing/2014/main" id="{B6E6BEB2-753A-4253-9BE2-9E569A8A5E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 name="Freeform 6">
              <a:extLst>
                <a:ext uri="{FF2B5EF4-FFF2-40B4-BE49-F238E27FC236}">
                  <a16:creationId xmlns:a16="http://schemas.microsoft.com/office/drawing/2014/main" id="{196A6026-E2E2-4401-BB72-F8314907AB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 name="Freeform 7">
              <a:extLst>
                <a:ext uri="{FF2B5EF4-FFF2-40B4-BE49-F238E27FC236}">
                  <a16:creationId xmlns:a16="http://schemas.microsoft.com/office/drawing/2014/main" id="{C852B828-3E4B-4404-AEE7-815B0B6EEB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5" name="Freeform 8">
              <a:extLst>
                <a:ext uri="{FF2B5EF4-FFF2-40B4-BE49-F238E27FC236}">
                  <a16:creationId xmlns:a16="http://schemas.microsoft.com/office/drawing/2014/main" id="{B2BAC571-023A-4027-9689-5A7375FE53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6" name="Freeform 9">
              <a:extLst>
                <a:ext uri="{FF2B5EF4-FFF2-40B4-BE49-F238E27FC236}">
                  <a16:creationId xmlns:a16="http://schemas.microsoft.com/office/drawing/2014/main" id="{6BB424FB-2158-48AB-9A28-A11889AA5A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7" name="Freeform 10">
              <a:extLst>
                <a:ext uri="{FF2B5EF4-FFF2-40B4-BE49-F238E27FC236}">
                  <a16:creationId xmlns:a16="http://schemas.microsoft.com/office/drawing/2014/main" id="{BE5FA512-D3FE-4F91-AE23-51DAAAA74E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8" name="Freeform 11">
              <a:extLst>
                <a:ext uri="{FF2B5EF4-FFF2-40B4-BE49-F238E27FC236}">
                  <a16:creationId xmlns:a16="http://schemas.microsoft.com/office/drawing/2014/main" id="{83CF3A0A-06AA-4987-8182-4F86E662EC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 name="Freeform 12">
              <a:extLst>
                <a:ext uri="{FF2B5EF4-FFF2-40B4-BE49-F238E27FC236}">
                  <a16:creationId xmlns:a16="http://schemas.microsoft.com/office/drawing/2014/main" id="{969C6F15-1F6D-46D5-8C47-3FBC312536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 name="Freeform 13">
              <a:extLst>
                <a:ext uri="{FF2B5EF4-FFF2-40B4-BE49-F238E27FC236}">
                  <a16:creationId xmlns:a16="http://schemas.microsoft.com/office/drawing/2014/main" id="{01E2B94D-4E93-4C11-A1FC-B3A6E8CC5F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 name="Freeform 14">
              <a:extLst>
                <a:ext uri="{FF2B5EF4-FFF2-40B4-BE49-F238E27FC236}">
                  <a16:creationId xmlns:a16="http://schemas.microsoft.com/office/drawing/2014/main" id="{F47C1110-8C08-4C26-BD0D-3083BFAC1D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 name="Freeform 15">
              <a:extLst>
                <a:ext uri="{FF2B5EF4-FFF2-40B4-BE49-F238E27FC236}">
                  <a16:creationId xmlns:a16="http://schemas.microsoft.com/office/drawing/2014/main" id="{3085CEBC-D1F5-4F82-93C8-8ED38B7CBE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 name="Freeform 16">
              <a:extLst>
                <a:ext uri="{FF2B5EF4-FFF2-40B4-BE49-F238E27FC236}">
                  <a16:creationId xmlns:a16="http://schemas.microsoft.com/office/drawing/2014/main" id="{3ED8F25D-E867-46B6-A62D-3B21147680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17">
              <a:extLst>
                <a:ext uri="{FF2B5EF4-FFF2-40B4-BE49-F238E27FC236}">
                  <a16:creationId xmlns:a16="http://schemas.microsoft.com/office/drawing/2014/main" id="{6BB81545-0C01-4B56-BADD-6B7D5B72AF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18">
              <a:extLst>
                <a:ext uri="{FF2B5EF4-FFF2-40B4-BE49-F238E27FC236}">
                  <a16:creationId xmlns:a16="http://schemas.microsoft.com/office/drawing/2014/main" id="{A1574FCC-646A-4771-AB54-A44212F198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19">
              <a:extLst>
                <a:ext uri="{FF2B5EF4-FFF2-40B4-BE49-F238E27FC236}">
                  <a16:creationId xmlns:a16="http://schemas.microsoft.com/office/drawing/2014/main" id="{A56CC2BC-E51D-4A79-AA80-770FAA7844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7" name="Freeform 20">
              <a:extLst>
                <a:ext uri="{FF2B5EF4-FFF2-40B4-BE49-F238E27FC236}">
                  <a16:creationId xmlns:a16="http://schemas.microsoft.com/office/drawing/2014/main" id="{C95E0495-B7F8-44C5-AD1F-5F3C8633E3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8" name="Freeform 21">
              <a:extLst>
                <a:ext uri="{FF2B5EF4-FFF2-40B4-BE49-F238E27FC236}">
                  <a16:creationId xmlns:a16="http://schemas.microsoft.com/office/drawing/2014/main" id="{28C1E7AA-A198-498A-9426-7632D7AA35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29" name="Freeform 22">
              <a:extLst>
                <a:ext uri="{FF2B5EF4-FFF2-40B4-BE49-F238E27FC236}">
                  <a16:creationId xmlns:a16="http://schemas.microsoft.com/office/drawing/2014/main" id="{96410611-0DF8-42D3-91B1-B87AE692EB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0" name="Freeform 23">
              <a:extLst>
                <a:ext uri="{FF2B5EF4-FFF2-40B4-BE49-F238E27FC236}">
                  <a16:creationId xmlns:a16="http://schemas.microsoft.com/office/drawing/2014/main" id="{EACF821F-24B2-49B5-8688-744B0EADF0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1" name="Freeform 24">
              <a:extLst>
                <a:ext uri="{FF2B5EF4-FFF2-40B4-BE49-F238E27FC236}">
                  <a16:creationId xmlns:a16="http://schemas.microsoft.com/office/drawing/2014/main" id="{418BD791-FEEE-4A18-A5EF-F3815F184C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6" name="Freeform 25">
              <a:extLst>
                <a:ext uri="{FF2B5EF4-FFF2-40B4-BE49-F238E27FC236}">
                  <a16:creationId xmlns:a16="http://schemas.microsoft.com/office/drawing/2014/main" id="{D5D16C8F-EA4F-447C-934A-06E7BFAE92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11919" r="1" b="1"/>
          <a:stretch/>
        </p:blipFill>
        <p:spPr>
          <a:xfrm>
            <a:off x="643467" y="643467"/>
            <a:ext cx="10905066" cy="5571066"/>
          </a:xfrm>
          <a:prstGeom prst="rect">
            <a:avLst/>
          </a:prstGeom>
        </p:spPr>
      </p:pic>
      <p:sp>
        <p:nvSpPr>
          <p:cNvPr id="34" name="Rectangle 33">
            <a:extLst>
              <a:ext uri="{FF2B5EF4-FFF2-40B4-BE49-F238E27FC236}">
                <a16:creationId xmlns:a16="http://schemas.microsoft.com/office/drawing/2014/main" id="{4C61BD32-7542-4D52-BA5A-3ADE869BF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3900" y="726948"/>
            <a:ext cx="10744200" cy="5404104"/>
          </a:xfrm>
          <a:prstGeom prst="rect">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84499897"/>
      </p:ext>
    </p:extLst>
  </p:cSld>
  <p:clrMapOvr>
    <a:overrideClrMapping bg1="dk1" tx1="lt1" bg2="dk2" tx2="lt2" accent1="accent1" accent2="accent2" accent3="accent3" accent4="accent4" accent5="accent5" accent6="accent6" hlink="hlink" folHlink="folHlink"/>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 up of a map&#10;&#10;Description automatically generated"/>
          <p:cNvPicPr>
            <a:picLocks noChangeAspect="1"/>
          </p:cNvPicPr>
          <p:nvPr/>
        </p:nvPicPr>
        <p:blipFill rotWithShape="1">
          <a:blip r:embed="rId2">
            <a:extLst>
              <a:ext uri="{28A0092B-C50C-407E-A947-70E740481C1C}">
                <a14:useLocalDpi xmlns:a14="http://schemas.microsoft.com/office/drawing/2010/main" val="0"/>
              </a:ext>
            </a:extLst>
          </a:blip>
          <a:srcRect t="-5941" b="1426"/>
          <a:stretch/>
        </p:blipFill>
        <p:spPr>
          <a:xfrm>
            <a:off x="769664" y="-44548"/>
            <a:ext cx="10469814" cy="6346664"/>
          </a:xfrm>
          <a:prstGeom prst="rect">
            <a:avLst/>
          </a:prstGeom>
        </p:spPr>
      </p:pic>
      <p:sp>
        <p:nvSpPr>
          <p:cNvPr id="2" name="Rectangle 1">
            <a:extLst>
              <a:ext uri="{FF2B5EF4-FFF2-40B4-BE49-F238E27FC236}">
                <a16:creationId xmlns:a16="http://schemas.microsoft.com/office/drawing/2014/main" id="{988898A5-C2FC-4FF0-B037-CCC294A6AAD4}"/>
              </a:ext>
            </a:extLst>
          </p:cNvPr>
          <p:cNvSpPr/>
          <p:nvPr/>
        </p:nvSpPr>
        <p:spPr>
          <a:xfrm>
            <a:off x="5359381" y="1981374"/>
            <a:ext cx="746620" cy="494951"/>
          </a:xfrm>
          <a:prstGeom prst="rect">
            <a:avLst/>
          </a:prstGeom>
          <a:no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accent5"/>
                </a:solidFill>
              </a:ln>
              <a:noFill/>
            </a:endParaRPr>
          </a:p>
        </p:txBody>
      </p:sp>
      <p:sp>
        <p:nvSpPr>
          <p:cNvPr id="3" name="Rectangle 2">
            <a:extLst>
              <a:ext uri="{FF2B5EF4-FFF2-40B4-BE49-F238E27FC236}">
                <a16:creationId xmlns:a16="http://schemas.microsoft.com/office/drawing/2014/main" id="{996D32BB-2228-4BF9-8F76-BF5300F2F7DE}"/>
              </a:ext>
            </a:extLst>
          </p:cNvPr>
          <p:cNvSpPr/>
          <p:nvPr/>
        </p:nvSpPr>
        <p:spPr>
          <a:xfrm>
            <a:off x="7122864" y="2297332"/>
            <a:ext cx="746620" cy="494951"/>
          </a:xfrm>
          <a:prstGeom prst="rect">
            <a:avLst/>
          </a:prstGeom>
          <a:no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accent5"/>
                </a:solidFill>
              </a:ln>
              <a:noFill/>
            </a:endParaRPr>
          </a:p>
        </p:txBody>
      </p:sp>
      <p:sp>
        <p:nvSpPr>
          <p:cNvPr id="5" name="Rectangle 4">
            <a:extLst>
              <a:ext uri="{FF2B5EF4-FFF2-40B4-BE49-F238E27FC236}">
                <a16:creationId xmlns:a16="http://schemas.microsoft.com/office/drawing/2014/main" id="{0CE34492-F1D7-4753-90E9-3E6592F51578}"/>
              </a:ext>
            </a:extLst>
          </p:cNvPr>
          <p:cNvSpPr/>
          <p:nvPr/>
        </p:nvSpPr>
        <p:spPr>
          <a:xfrm>
            <a:off x="1161881" y="308408"/>
            <a:ext cx="1975317" cy="494951"/>
          </a:xfrm>
          <a:prstGeom prst="rect">
            <a:avLst/>
          </a:prstGeom>
          <a:no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accent5"/>
                </a:solidFill>
              </a:ln>
              <a:noFill/>
            </a:endParaRPr>
          </a:p>
        </p:txBody>
      </p:sp>
      <p:sp>
        <p:nvSpPr>
          <p:cNvPr id="6" name="Rectangle 5">
            <a:extLst>
              <a:ext uri="{FF2B5EF4-FFF2-40B4-BE49-F238E27FC236}">
                <a16:creationId xmlns:a16="http://schemas.microsoft.com/office/drawing/2014/main" id="{9DAF97C5-06EA-4814-AF9E-671D70FB23EE}"/>
              </a:ext>
            </a:extLst>
          </p:cNvPr>
          <p:cNvSpPr/>
          <p:nvPr/>
        </p:nvSpPr>
        <p:spPr>
          <a:xfrm>
            <a:off x="2991677" y="2402221"/>
            <a:ext cx="746620" cy="494951"/>
          </a:xfrm>
          <a:prstGeom prst="rect">
            <a:avLst/>
          </a:prstGeom>
          <a:no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accent5"/>
                </a:solidFill>
              </a:ln>
              <a:noFill/>
            </a:endParaRPr>
          </a:p>
        </p:txBody>
      </p:sp>
      <p:sp>
        <p:nvSpPr>
          <p:cNvPr id="54" name="Rectangle 53">
            <a:extLst>
              <a:ext uri="{FF2B5EF4-FFF2-40B4-BE49-F238E27FC236}">
                <a16:creationId xmlns:a16="http://schemas.microsoft.com/office/drawing/2014/main" id="{A6FB1DD1-6ECF-43D8-A0D9-BA5C673D239F}"/>
              </a:ext>
            </a:extLst>
          </p:cNvPr>
          <p:cNvSpPr/>
          <p:nvPr/>
        </p:nvSpPr>
        <p:spPr>
          <a:xfrm>
            <a:off x="7382312" y="5013325"/>
            <a:ext cx="1147390" cy="494951"/>
          </a:xfrm>
          <a:prstGeom prst="rect">
            <a:avLst/>
          </a:prstGeom>
          <a:no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accent5"/>
                </a:solidFill>
              </a:ln>
              <a:noFill/>
            </a:endParaRPr>
          </a:p>
        </p:txBody>
      </p:sp>
      <p:sp>
        <p:nvSpPr>
          <p:cNvPr id="56" name="Rectangle 55">
            <a:extLst>
              <a:ext uri="{FF2B5EF4-FFF2-40B4-BE49-F238E27FC236}">
                <a16:creationId xmlns:a16="http://schemas.microsoft.com/office/drawing/2014/main" id="{469EC384-E430-4D20-9FB5-7F93490908C1}"/>
              </a:ext>
            </a:extLst>
          </p:cNvPr>
          <p:cNvSpPr/>
          <p:nvPr/>
        </p:nvSpPr>
        <p:spPr>
          <a:xfrm>
            <a:off x="6526625" y="1623816"/>
            <a:ext cx="1147390" cy="494951"/>
          </a:xfrm>
          <a:prstGeom prst="rect">
            <a:avLst/>
          </a:prstGeom>
          <a:no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accent5"/>
                </a:solidFill>
              </a:ln>
              <a:noFill/>
            </a:endParaRPr>
          </a:p>
        </p:txBody>
      </p:sp>
      <p:sp>
        <p:nvSpPr>
          <p:cNvPr id="58" name="Rectangle 57">
            <a:extLst>
              <a:ext uri="{FF2B5EF4-FFF2-40B4-BE49-F238E27FC236}">
                <a16:creationId xmlns:a16="http://schemas.microsoft.com/office/drawing/2014/main" id="{B210ECDE-5E9A-4A85-9709-4E8DFC76B245}"/>
              </a:ext>
            </a:extLst>
          </p:cNvPr>
          <p:cNvSpPr/>
          <p:nvPr/>
        </p:nvSpPr>
        <p:spPr>
          <a:xfrm>
            <a:off x="890230" y="2402221"/>
            <a:ext cx="2171752" cy="961764"/>
          </a:xfrm>
          <a:prstGeom prst="rect">
            <a:avLst/>
          </a:prstGeom>
          <a:no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accent5"/>
                </a:solidFill>
              </a:ln>
              <a:noFill/>
            </a:endParaRPr>
          </a:p>
        </p:txBody>
      </p:sp>
      <p:sp>
        <p:nvSpPr>
          <p:cNvPr id="60" name="Rectangle 59">
            <a:extLst>
              <a:ext uri="{FF2B5EF4-FFF2-40B4-BE49-F238E27FC236}">
                <a16:creationId xmlns:a16="http://schemas.microsoft.com/office/drawing/2014/main" id="{5AE2B027-CC98-40DC-819C-1C6E79BE8FEF}"/>
              </a:ext>
            </a:extLst>
          </p:cNvPr>
          <p:cNvSpPr/>
          <p:nvPr/>
        </p:nvSpPr>
        <p:spPr>
          <a:xfrm>
            <a:off x="1243865" y="1918801"/>
            <a:ext cx="1338237" cy="494951"/>
          </a:xfrm>
          <a:prstGeom prst="rect">
            <a:avLst/>
          </a:prstGeom>
          <a:no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accent5"/>
                </a:solidFill>
              </a:ln>
              <a:noFill/>
            </a:endParaRPr>
          </a:p>
        </p:txBody>
      </p:sp>
      <p:sp>
        <p:nvSpPr>
          <p:cNvPr id="62" name="Rectangle 61">
            <a:extLst>
              <a:ext uri="{FF2B5EF4-FFF2-40B4-BE49-F238E27FC236}">
                <a16:creationId xmlns:a16="http://schemas.microsoft.com/office/drawing/2014/main" id="{26E07E8B-E961-4E55-8C2E-E2142F38AC9E}"/>
              </a:ext>
            </a:extLst>
          </p:cNvPr>
          <p:cNvSpPr/>
          <p:nvPr/>
        </p:nvSpPr>
        <p:spPr>
          <a:xfrm>
            <a:off x="7131301" y="3552096"/>
            <a:ext cx="1147390" cy="494951"/>
          </a:xfrm>
          <a:prstGeom prst="rect">
            <a:avLst/>
          </a:prstGeom>
          <a:no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accent5"/>
                </a:solidFill>
              </a:ln>
              <a:noFill/>
            </a:endParaRPr>
          </a:p>
        </p:txBody>
      </p:sp>
    </p:spTree>
    <p:extLst>
      <p:ext uri="{BB962C8B-B14F-4D97-AF65-F5344CB8AC3E}">
        <p14:creationId xmlns:p14="http://schemas.microsoft.com/office/powerpoint/2010/main" val="186573498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29A408-3014-462B-B412-5ADD7C95CB87}"/>
              </a:ext>
            </a:extLst>
          </p:cNvPr>
          <p:cNvSpPr>
            <a:spLocks noGrp="1"/>
          </p:cNvSpPr>
          <p:nvPr>
            <p:ph type="title" idx="4294967295"/>
          </p:nvPr>
        </p:nvSpPr>
        <p:spPr>
          <a:xfrm>
            <a:off x="1758949" y="798513"/>
            <a:ext cx="8674100" cy="1049337"/>
          </a:xfrm>
        </p:spPr>
        <p:txBody>
          <a:bodyPr>
            <a:normAutofit/>
          </a:bodyPr>
          <a:lstStyle/>
          <a:p>
            <a:r>
              <a:rPr lang="en-US" dirty="0">
                <a:solidFill>
                  <a:schemeClr val="tx1"/>
                </a:solidFill>
              </a:rPr>
              <a:t>What’s on your list?</a:t>
            </a:r>
          </a:p>
        </p:txBody>
      </p:sp>
      <p:graphicFrame>
        <p:nvGraphicFramePr>
          <p:cNvPr id="14" name="Content Placeholder 2">
            <a:extLst>
              <a:ext uri="{FF2B5EF4-FFF2-40B4-BE49-F238E27FC236}">
                <a16:creationId xmlns:a16="http://schemas.microsoft.com/office/drawing/2014/main" id="{125BFA5A-E538-4F62-9E5F-A7AFD004BE4C}"/>
              </a:ext>
            </a:extLst>
          </p:cNvPr>
          <p:cNvGraphicFramePr>
            <a:graphicFrameLocks noGrp="1"/>
          </p:cNvGraphicFramePr>
          <p:nvPr>
            <p:ph idx="4294967295"/>
            <p:extLst>
              <p:ext uri="{D42A27DB-BD31-4B8C-83A1-F6EECF244321}">
                <p14:modId xmlns:p14="http://schemas.microsoft.com/office/powerpoint/2010/main" val="344980060"/>
              </p:ext>
            </p:extLst>
          </p:nvPr>
        </p:nvGraphicFramePr>
        <p:xfrm>
          <a:off x="808037" y="1884362"/>
          <a:ext cx="10575925" cy="41751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4009192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8631" y="2349925"/>
            <a:ext cx="3498979" cy="2456442"/>
          </a:xfrm>
        </p:spPr>
        <p:txBody>
          <a:bodyPr>
            <a:normAutofit/>
          </a:bodyPr>
          <a:lstStyle/>
          <a:p>
            <a:r>
              <a:rPr lang="en-US"/>
              <a:t>What our directions provide</a:t>
            </a:r>
            <a:endParaRPr lang="en-US" dirty="0"/>
          </a:p>
        </p:txBody>
      </p:sp>
      <p:graphicFrame>
        <p:nvGraphicFramePr>
          <p:cNvPr id="5" name="Content Placeholder 2">
            <a:extLst>
              <a:ext uri="{FF2B5EF4-FFF2-40B4-BE49-F238E27FC236}">
                <a16:creationId xmlns:a16="http://schemas.microsoft.com/office/drawing/2014/main" id="{2FA0AB4F-BEC7-47D3-98FF-FE39CAB76CF3}"/>
              </a:ext>
            </a:extLst>
          </p:cNvPr>
          <p:cNvGraphicFramePr>
            <a:graphicFrameLocks noGrp="1"/>
          </p:cNvGraphicFramePr>
          <p:nvPr>
            <p:ph idx="1"/>
          </p:nvPr>
        </p:nvGraphicFramePr>
        <p:xfrm>
          <a:off x="5574890" y="803186"/>
          <a:ext cx="5821767" cy="528789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5736767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E20A234D-B9A4-4358-82C4-55B27FDC0EF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10" name="Freeform 5">
              <a:extLst>
                <a:ext uri="{FF2B5EF4-FFF2-40B4-BE49-F238E27FC236}">
                  <a16:creationId xmlns:a16="http://schemas.microsoft.com/office/drawing/2014/main" id="{D6AD3151-F96E-4F8D-9B74-990ABE1831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1" name="Freeform 6">
              <a:extLst>
                <a:ext uri="{FF2B5EF4-FFF2-40B4-BE49-F238E27FC236}">
                  <a16:creationId xmlns:a16="http://schemas.microsoft.com/office/drawing/2014/main" id="{B3504A37-677D-4553-961E-C8504E1AD8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 name="Freeform 7">
              <a:extLst>
                <a:ext uri="{FF2B5EF4-FFF2-40B4-BE49-F238E27FC236}">
                  <a16:creationId xmlns:a16="http://schemas.microsoft.com/office/drawing/2014/main" id="{E1A9F12C-7B47-41B8-9DF3-74E2A72558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3" name="Freeform 8">
              <a:extLst>
                <a:ext uri="{FF2B5EF4-FFF2-40B4-BE49-F238E27FC236}">
                  <a16:creationId xmlns:a16="http://schemas.microsoft.com/office/drawing/2014/main" id="{AB64BA4D-764E-43AA-B546-158AAB0F28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 name="Freeform 9">
              <a:extLst>
                <a:ext uri="{FF2B5EF4-FFF2-40B4-BE49-F238E27FC236}">
                  <a16:creationId xmlns:a16="http://schemas.microsoft.com/office/drawing/2014/main" id="{C13AB19E-C06F-42CE-8C07-8BCE182DA9D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5" name="Freeform 10">
              <a:extLst>
                <a:ext uri="{FF2B5EF4-FFF2-40B4-BE49-F238E27FC236}">
                  <a16:creationId xmlns:a16="http://schemas.microsoft.com/office/drawing/2014/main" id="{057D2BFA-CF18-4381-89A7-ED36243463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6" name="Freeform 11">
              <a:extLst>
                <a:ext uri="{FF2B5EF4-FFF2-40B4-BE49-F238E27FC236}">
                  <a16:creationId xmlns:a16="http://schemas.microsoft.com/office/drawing/2014/main" id="{D4C422A6-48B9-4629-8FEF-0AA2FCF8AC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7" name="Freeform 12">
              <a:extLst>
                <a:ext uri="{FF2B5EF4-FFF2-40B4-BE49-F238E27FC236}">
                  <a16:creationId xmlns:a16="http://schemas.microsoft.com/office/drawing/2014/main" id="{44431652-9C96-4555-8585-20ACDFB21A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 name="Freeform 13">
              <a:extLst>
                <a:ext uri="{FF2B5EF4-FFF2-40B4-BE49-F238E27FC236}">
                  <a16:creationId xmlns:a16="http://schemas.microsoft.com/office/drawing/2014/main" id="{BA82E172-9439-4927-ABE2-364FD3AA92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9" name="Freeform 14">
              <a:extLst>
                <a:ext uri="{FF2B5EF4-FFF2-40B4-BE49-F238E27FC236}">
                  <a16:creationId xmlns:a16="http://schemas.microsoft.com/office/drawing/2014/main" id="{9137DE69-451C-4993-8AF3-1DDDD17519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0" name="Freeform 15">
              <a:extLst>
                <a:ext uri="{FF2B5EF4-FFF2-40B4-BE49-F238E27FC236}">
                  <a16:creationId xmlns:a16="http://schemas.microsoft.com/office/drawing/2014/main" id="{430B95C1-206E-4B3D-85F7-10E2EE73C9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1" name="Freeform 16">
              <a:extLst>
                <a:ext uri="{FF2B5EF4-FFF2-40B4-BE49-F238E27FC236}">
                  <a16:creationId xmlns:a16="http://schemas.microsoft.com/office/drawing/2014/main" id="{3D23E2F8-938B-4A52-B35F-94F1331E97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2" name="Freeform 17">
              <a:extLst>
                <a:ext uri="{FF2B5EF4-FFF2-40B4-BE49-F238E27FC236}">
                  <a16:creationId xmlns:a16="http://schemas.microsoft.com/office/drawing/2014/main" id="{A7371A20-A9C7-40DA-BE71-2D23D3F8F4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 name="Freeform 18">
              <a:extLst>
                <a:ext uri="{FF2B5EF4-FFF2-40B4-BE49-F238E27FC236}">
                  <a16:creationId xmlns:a16="http://schemas.microsoft.com/office/drawing/2014/main" id="{AD5A9C0B-2DF6-47B7-B7F4-DC52B46652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19">
              <a:extLst>
                <a:ext uri="{FF2B5EF4-FFF2-40B4-BE49-F238E27FC236}">
                  <a16:creationId xmlns:a16="http://schemas.microsoft.com/office/drawing/2014/main" id="{AA3FFED2-A833-473E-869C-C67C78EF15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20">
              <a:extLst>
                <a:ext uri="{FF2B5EF4-FFF2-40B4-BE49-F238E27FC236}">
                  <a16:creationId xmlns:a16="http://schemas.microsoft.com/office/drawing/2014/main" id="{DD3136B0-EC59-42D1-AED9-1E7B23AE01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21">
              <a:extLst>
                <a:ext uri="{FF2B5EF4-FFF2-40B4-BE49-F238E27FC236}">
                  <a16:creationId xmlns:a16="http://schemas.microsoft.com/office/drawing/2014/main" id="{516A793C-A2AA-409E-9AFD-31EBC99181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7" name="Freeform 22">
              <a:extLst>
                <a:ext uri="{FF2B5EF4-FFF2-40B4-BE49-F238E27FC236}">
                  <a16:creationId xmlns:a16="http://schemas.microsoft.com/office/drawing/2014/main" id="{A91A9330-6EF3-4068-9E05-EFD9E58146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8" name="Freeform 23">
              <a:extLst>
                <a:ext uri="{FF2B5EF4-FFF2-40B4-BE49-F238E27FC236}">
                  <a16:creationId xmlns:a16="http://schemas.microsoft.com/office/drawing/2014/main" id="{363F339A-2F0F-497A-9A97-6E1D4A38AD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30" name="Group 29">
            <a:extLst>
              <a:ext uri="{FF2B5EF4-FFF2-40B4-BE49-F238E27FC236}">
                <a16:creationId xmlns:a16="http://schemas.microsoft.com/office/drawing/2014/main" id="{4BF14AA4-98BB-49F7-8A26-B9611695CB3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669293" y="1186483"/>
            <a:ext cx="8848345" cy="4477933"/>
            <a:chOff x="1669293" y="1186483"/>
            <a:chExt cx="8848345" cy="4477933"/>
          </a:xfrm>
        </p:grpSpPr>
        <p:sp>
          <p:nvSpPr>
            <p:cNvPr id="31" name="Rectangle 30">
              <a:extLst>
                <a:ext uri="{FF2B5EF4-FFF2-40B4-BE49-F238E27FC236}">
                  <a16:creationId xmlns:a16="http://schemas.microsoft.com/office/drawing/2014/main" id="{769B412D-486A-40AE-AD13-012CFC18CD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74042" y="1186483"/>
              <a:ext cx="8843596"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2" name="Isosceles Triangle 31">
              <a:extLst>
                <a:ext uri="{FF2B5EF4-FFF2-40B4-BE49-F238E27FC236}">
                  <a16:creationId xmlns:a16="http://schemas.microsoft.com/office/drawing/2014/main" id="{05FE3073-1BF6-4D01-B519-329470617E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3" name="Rectangle 32">
              <a:extLst>
                <a:ext uri="{FF2B5EF4-FFF2-40B4-BE49-F238E27FC236}">
                  <a16:creationId xmlns:a16="http://schemas.microsoft.com/office/drawing/2014/main" id="{0144938A-7410-4F44-8642-3F1272DED1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69293" y="1991156"/>
              <a:ext cx="8845667"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useBgFill="1">
        <p:nvSpPr>
          <p:cNvPr id="35" name="Rectangle 34">
            <a:extLst>
              <a:ext uri="{FF2B5EF4-FFF2-40B4-BE49-F238E27FC236}">
                <a16:creationId xmlns:a16="http://schemas.microsoft.com/office/drawing/2014/main" id="{10CE3618-1D7A-4256-B2AF-9DB692996C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24" y="6419"/>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D91A9185-A7D5-460B-98BC-0BF2EBD3EEB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a:noFill/>
        </p:grpSpPr>
        <p:sp>
          <p:nvSpPr>
            <p:cNvPr id="38" name="Freeform 5">
              <a:extLst>
                <a:ext uri="{FF2B5EF4-FFF2-40B4-BE49-F238E27FC236}">
                  <a16:creationId xmlns:a16="http://schemas.microsoft.com/office/drawing/2014/main" id="{8AFC1764-6516-4F77-BF30-B8ADB3C9F4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17000"/>
                </a:schemeClr>
              </a:solidFill>
              <a:prstDash val="solid"/>
              <a:miter lim="800000"/>
              <a:headEnd/>
              <a:tailEnd/>
            </a:ln>
          </p:spPr>
        </p:sp>
        <p:sp>
          <p:nvSpPr>
            <p:cNvPr id="39" name="Freeform 6">
              <a:extLst>
                <a:ext uri="{FF2B5EF4-FFF2-40B4-BE49-F238E27FC236}">
                  <a16:creationId xmlns:a16="http://schemas.microsoft.com/office/drawing/2014/main" id="{FCAFF9F9-F806-47EC-BCAC-9921E719FF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p:spPr>
        </p:sp>
        <p:sp>
          <p:nvSpPr>
            <p:cNvPr id="40" name="Freeform 7">
              <a:extLst>
                <a:ext uri="{FF2B5EF4-FFF2-40B4-BE49-F238E27FC236}">
                  <a16:creationId xmlns:a16="http://schemas.microsoft.com/office/drawing/2014/main" id="{09D92491-36BD-4861-BA54-DD88E60898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18000"/>
                </a:schemeClr>
              </a:solidFill>
              <a:prstDash val="dash"/>
              <a:miter lim="800000"/>
              <a:headEnd/>
              <a:tailEnd/>
            </a:ln>
          </p:spPr>
        </p:sp>
        <p:sp>
          <p:nvSpPr>
            <p:cNvPr id="41" name="Freeform 8">
              <a:extLst>
                <a:ext uri="{FF2B5EF4-FFF2-40B4-BE49-F238E27FC236}">
                  <a16:creationId xmlns:a16="http://schemas.microsoft.com/office/drawing/2014/main" id="{23740E15-AB86-4E5C-A137-07E0DDC035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15000"/>
                </a:schemeClr>
              </a:solidFill>
              <a:prstDash val="solid"/>
              <a:miter lim="800000"/>
              <a:headEnd/>
              <a:tailEnd/>
            </a:ln>
          </p:spPr>
        </p:sp>
        <p:sp>
          <p:nvSpPr>
            <p:cNvPr id="42" name="Freeform 9">
              <a:extLst>
                <a:ext uri="{FF2B5EF4-FFF2-40B4-BE49-F238E27FC236}">
                  <a16:creationId xmlns:a16="http://schemas.microsoft.com/office/drawing/2014/main" id="{BE097852-1F54-4EF0-A1BE-561272FCD6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15000"/>
                </a:schemeClr>
              </a:solidFill>
              <a:prstDash val="solid"/>
              <a:miter lim="800000"/>
              <a:headEnd/>
              <a:tailEnd/>
            </a:ln>
          </p:spPr>
        </p:sp>
        <p:sp>
          <p:nvSpPr>
            <p:cNvPr id="43" name="Freeform 10">
              <a:extLst>
                <a:ext uri="{FF2B5EF4-FFF2-40B4-BE49-F238E27FC236}">
                  <a16:creationId xmlns:a16="http://schemas.microsoft.com/office/drawing/2014/main" id="{5C2DF1F9-21CC-430E-84C8-356C73C6FD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14000"/>
                </a:schemeClr>
              </a:solidFill>
              <a:prstDash val="solid"/>
              <a:miter lim="800000"/>
              <a:headEnd/>
              <a:tailEnd/>
            </a:ln>
          </p:spPr>
        </p:sp>
        <p:sp>
          <p:nvSpPr>
            <p:cNvPr id="44" name="Freeform 11">
              <a:extLst>
                <a:ext uri="{FF2B5EF4-FFF2-40B4-BE49-F238E27FC236}">
                  <a16:creationId xmlns:a16="http://schemas.microsoft.com/office/drawing/2014/main" id="{7F11B45B-3EDE-4B6A-903B-0AE6E9DDF4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13000"/>
                </a:schemeClr>
              </a:solidFill>
              <a:prstDash val="solid"/>
              <a:miter lim="800000"/>
              <a:headEnd/>
              <a:tailEnd/>
            </a:ln>
          </p:spPr>
        </p:sp>
        <p:sp>
          <p:nvSpPr>
            <p:cNvPr id="45" name="Freeform 12">
              <a:extLst>
                <a:ext uri="{FF2B5EF4-FFF2-40B4-BE49-F238E27FC236}">
                  <a16:creationId xmlns:a16="http://schemas.microsoft.com/office/drawing/2014/main" id="{F77FDDC5-477E-420D-B98F-42ABA24772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13000"/>
                </a:schemeClr>
              </a:solidFill>
              <a:prstDash val="solid"/>
              <a:miter lim="800000"/>
              <a:headEnd/>
              <a:tailEnd/>
            </a:ln>
          </p:spPr>
        </p:sp>
        <p:sp>
          <p:nvSpPr>
            <p:cNvPr id="46" name="Freeform 13">
              <a:extLst>
                <a:ext uri="{FF2B5EF4-FFF2-40B4-BE49-F238E27FC236}">
                  <a16:creationId xmlns:a16="http://schemas.microsoft.com/office/drawing/2014/main" id="{A92C0474-B573-45C5-84C5-194CE1715F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12000"/>
                </a:schemeClr>
              </a:solidFill>
              <a:prstDash val="dash"/>
              <a:miter lim="800000"/>
              <a:headEnd/>
              <a:tailEnd/>
            </a:ln>
          </p:spPr>
        </p:sp>
        <p:sp>
          <p:nvSpPr>
            <p:cNvPr id="47" name="Freeform 14">
              <a:extLst>
                <a:ext uri="{FF2B5EF4-FFF2-40B4-BE49-F238E27FC236}">
                  <a16:creationId xmlns:a16="http://schemas.microsoft.com/office/drawing/2014/main" id="{2FBC62F8-64D0-4025-99AE-A04E291D90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12000"/>
                </a:schemeClr>
              </a:solidFill>
              <a:prstDash val="dash"/>
              <a:miter lim="800000"/>
              <a:headEnd/>
              <a:tailEnd/>
            </a:ln>
          </p:spPr>
        </p:sp>
        <p:sp>
          <p:nvSpPr>
            <p:cNvPr id="48" name="Freeform 15">
              <a:extLst>
                <a:ext uri="{FF2B5EF4-FFF2-40B4-BE49-F238E27FC236}">
                  <a16:creationId xmlns:a16="http://schemas.microsoft.com/office/drawing/2014/main" id="{7632F945-80B5-4575-A538-29495BF8F2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12000"/>
                </a:schemeClr>
              </a:solidFill>
              <a:prstDash val="dashDot"/>
              <a:miter lim="800000"/>
              <a:headEnd/>
              <a:tailEnd/>
            </a:ln>
          </p:spPr>
        </p:sp>
        <p:sp>
          <p:nvSpPr>
            <p:cNvPr id="49" name="Freeform 16">
              <a:extLst>
                <a:ext uri="{FF2B5EF4-FFF2-40B4-BE49-F238E27FC236}">
                  <a16:creationId xmlns:a16="http://schemas.microsoft.com/office/drawing/2014/main" id="{5562CC17-43D4-4E57-AE08-83952EE59D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12000"/>
                </a:schemeClr>
              </a:solidFill>
              <a:prstDash val="dashDot"/>
              <a:miter lim="800000"/>
              <a:headEnd/>
              <a:tailEnd/>
            </a:ln>
          </p:spPr>
        </p:sp>
        <p:sp>
          <p:nvSpPr>
            <p:cNvPr id="50" name="Freeform 17">
              <a:extLst>
                <a:ext uri="{FF2B5EF4-FFF2-40B4-BE49-F238E27FC236}">
                  <a16:creationId xmlns:a16="http://schemas.microsoft.com/office/drawing/2014/main" id="{E1D78CFE-04CA-4101-AFCF-196940B2D1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12000"/>
                </a:schemeClr>
              </a:solidFill>
              <a:prstDash val="solid"/>
              <a:miter lim="800000"/>
              <a:headEnd/>
              <a:tailEnd/>
            </a:ln>
          </p:spPr>
        </p:sp>
        <p:sp>
          <p:nvSpPr>
            <p:cNvPr id="51" name="Freeform 18">
              <a:extLst>
                <a:ext uri="{FF2B5EF4-FFF2-40B4-BE49-F238E27FC236}">
                  <a16:creationId xmlns:a16="http://schemas.microsoft.com/office/drawing/2014/main" id="{41F2A149-A64E-4690-B049-18C156A8E2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12000"/>
                </a:schemeClr>
              </a:solidFill>
              <a:prstDash val="solid"/>
              <a:miter lim="800000"/>
              <a:headEnd/>
              <a:tailEnd/>
            </a:ln>
          </p:spPr>
        </p:sp>
        <p:sp>
          <p:nvSpPr>
            <p:cNvPr id="52" name="Freeform 19">
              <a:extLst>
                <a:ext uri="{FF2B5EF4-FFF2-40B4-BE49-F238E27FC236}">
                  <a16:creationId xmlns:a16="http://schemas.microsoft.com/office/drawing/2014/main" id="{D9313C72-D62D-4416-A6AE-7EB7D6B54A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11000"/>
                </a:schemeClr>
              </a:solidFill>
              <a:prstDash val="solid"/>
              <a:miter lim="800000"/>
              <a:headEnd/>
              <a:tailEnd/>
            </a:ln>
          </p:spPr>
        </p:sp>
        <p:sp>
          <p:nvSpPr>
            <p:cNvPr id="53" name="Freeform 20">
              <a:extLst>
                <a:ext uri="{FF2B5EF4-FFF2-40B4-BE49-F238E27FC236}">
                  <a16:creationId xmlns:a16="http://schemas.microsoft.com/office/drawing/2014/main" id="{77B03BEA-76E5-4ECB-B9BB-D89D27509E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11000"/>
                </a:schemeClr>
              </a:solidFill>
              <a:prstDash val="solid"/>
              <a:miter lim="800000"/>
              <a:headEnd/>
              <a:tailEnd/>
            </a:ln>
          </p:spPr>
        </p:sp>
        <p:sp>
          <p:nvSpPr>
            <p:cNvPr id="54" name="Freeform 21">
              <a:extLst>
                <a:ext uri="{FF2B5EF4-FFF2-40B4-BE49-F238E27FC236}">
                  <a16:creationId xmlns:a16="http://schemas.microsoft.com/office/drawing/2014/main" id="{6AF6BECE-416D-4C3A-AD6F-68B08F3CA7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10000"/>
                </a:schemeClr>
              </a:solidFill>
              <a:prstDash val="solid"/>
              <a:miter lim="800000"/>
              <a:headEnd/>
              <a:tailEnd/>
            </a:ln>
          </p:spPr>
        </p:sp>
        <p:sp>
          <p:nvSpPr>
            <p:cNvPr id="55" name="Freeform 22">
              <a:extLst>
                <a:ext uri="{FF2B5EF4-FFF2-40B4-BE49-F238E27FC236}">
                  <a16:creationId xmlns:a16="http://schemas.microsoft.com/office/drawing/2014/main" id="{B9197E2A-A098-480D-A2A6-3F3B889EDA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10000"/>
                </a:schemeClr>
              </a:solidFill>
              <a:prstDash val="dash"/>
              <a:miter lim="800000"/>
              <a:headEnd/>
              <a:tailEnd/>
            </a:ln>
          </p:spPr>
        </p:sp>
        <p:sp>
          <p:nvSpPr>
            <p:cNvPr id="56" name="Freeform 23">
              <a:extLst>
                <a:ext uri="{FF2B5EF4-FFF2-40B4-BE49-F238E27FC236}">
                  <a16:creationId xmlns:a16="http://schemas.microsoft.com/office/drawing/2014/main" id="{5A493EDB-6C9E-483F-86A6-0F473E5908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10000"/>
                </a:schemeClr>
              </a:solidFill>
              <a:prstDash val="solid"/>
              <a:miter lim="800000"/>
              <a:headEnd/>
              <a:tailEnd/>
            </a:ln>
          </p:spPr>
        </p:sp>
      </p:grpSp>
      <p:sp>
        <p:nvSpPr>
          <p:cNvPr id="2" name="Title 1">
            <a:extLst>
              <a:ext uri="{FF2B5EF4-FFF2-40B4-BE49-F238E27FC236}">
                <a16:creationId xmlns:a16="http://schemas.microsoft.com/office/drawing/2014/main" id="{6D15331E-5DF6-4AA2-B5D2-1E4FF7C8A020}"/>
              </a:ext>
            </a:extLst>
          </p:cNvPr>
          <p:cNvSpPr>
            <a:spLocks noGrp="1"/>
          </p:cNvSpPr>
          <p:nvPr>
            <p:ph type="title"/>
          </p:nvPr>
        </p:nvSpPr>
        <p:spPr>
          <a:xfrm>
            <a:off x="2004716" y="1263404"/>
            <a:ext cx="8239252" cy="3115075"/>
          </a:xfrm>
        </p:spPr>
        <p:txBody>
          <a:bodyPr vert="horz" lIns="228600" tIns="228600" rIns="228600" bIns="0" rtlCol="0" anchor="b">
            <a:normAutofit/>
          </a:bodyPr>
          <a:lstStyle/>
          <a:p>
            <a:pPr algn="l">
              <a:lnSpc>
                <a:spcPct val="80000"/>
              </a:lnSpc>
            </a:pPr>
            <a:r>
              <a:rPr lang="en-US" sz="5600">
                <a:solidFill>
                  <a:schemeClr val="tx1"/>
                </a:solidFill>
              </a:rPr>
              <a:t>Each of these are map parts are similar to components of the introduction of an essay</a:t>
            </a:r>
          </a:p>
        </p:txBody>
      </p:sp>
      <p:sp>
        <p:nvSpPr>
          <p:cNvPr id="4" name="Text Placeholder 3">
            <a:extLst>
              <a:ext uri="{FF2B5EF4-FFF2-40B4-BE49-F238E27FC236}">
                <a16:creationId xmlns:a16="http://schemas.microsoft.com/office/drawing/2014/main" id="{C4FC0B5C-799F-466E-9A54-0E7306725D67}"/>
              </a:ext>
            </a:extLst>
          </p:cNvPr>
          <p:cNvSpPr>
            <a:spLocks noGrp="1"/>
          </p:cNvSpPr>
          <p:nvPr>
            <p:ph type="body" idx="1"/>
          </p:nvPr>
        </p:nvSpPr>
        <p:spPr>
          <a:xfrm>
            <a:off x="2004716" y="4560432"/>
            <a:ext cx="8239253" cy="1228171"/>
          </a:xfrm>
        </p:spPr>
        <p:txBody>
          <a:bodyPr vert="horz" lIns="91440" tIns="0" rIns="91440" bIns="45720" rtlCol="0">
            <a:normAutofit/>
          </a:bodyPr>
          <a:lstStyle/>
          <a:p>
            <a:pPr algn="l">
              <a:lnSpc>
                <a:spcPct val="100000"/>
              </a:lnSpc>
            </a:pPr>
            <a:endParaRPr lang="en-US" sz="2400">
              <a:solidFill>
                <a:schemeClr val="tx1"/>
              </a:solidFill>
            </a:endParaRPr>
          </a:p>
        </p:txBody>
      </p:sp>
      <p:sp>
        <p:nvSpPr>
          <p:cNvPr id="58" name="Isosceles Triangle 57">
            <a:extLst>
              <a:ext uri="{FF2B5EF4-FFF2-40B4-BE49-F238E27FC236}">
                <a16:creationId xmlns:a16="http://schemas.microsoft.com/office/drawing/2014/main" id="{A4CD35EF-7348-4E64-8700-827E64EA4E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435823" y="3320139"/>
            <a:ext cx="300774" cy="259288"/>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solidFill>
                <a:schemeClr val="tx1"/>
              </a:solidFill>
            </a:endParaRPr>
          </a:p>
        </p:txBody>
      </p:sp>
    </p:spTree>
    <p:extLst>
      <p:ext uri="{BB962C8B-B14F-4D97-AF65-F5344CB8AC3E}">
        <p14:creationId xmlns:p14="http://schemas.microsoft.com/office/powerpoint/2010/main" val="3483878146"/>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344216" y="2074730"/>
            <a:ext cx="5490224" cy="2523396"/>
          </a:xfrm>
        </p:spPr>
        <p:txBody>
          <a:bodyPr>
            <a:normAutofit fontScale="90000"/>
          </a:bodyPr>
          <a:lstStyle/>
          <a:p>
            <a:r>
              <a:rPr lang="en-US" sz="5400" dirty="0"/>
              <a:t>What are some natural thinking patterns we can use in essays?</a:t>
            </a:r>
          </a:p>
        </p:txBody>
      </p:sp>
    </p:spTree>
    <p:extLst>
      <p:ext uri="{BB962C8B-B14F-4D97-AF65-F5344CB8AC3E}">
        <p14:creationId xmlns:p14="http://schemas.microsoft.com/office/powerpoint/2010/main" val="202663331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40F2DE27-1297-4129-8109-8A8F621F60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EE3576CE-E327-4733-A289-BEFB35F754E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22" name="Freeform 5">
              <a:extLst>
                <a:ext uri="{FF2B5EF4-FFF2-40B4-BE49-F238E27FC236}">
                  <a16:creationId xmlns:a16="http://schemas.microsoft.com/office/drawing/2014/main" id="{EF2E2475-8B34-4000-B8B4-D1C0480EACA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306513" y="0"/>
              <a:ext cx="3862388" cy="6843713"/>
            </a:xfrm>
            <a:custGeom>
              <a:avLst/>
              <a:gdLst>
                <a:gd name="T0" fmla="*/ 813 w 813"/>
                <a:gd name="T1" fmla="*/ 0 h 1440"/>
                <a:gd name="T2" fmla="*/ 435 w 813"/>
                <a:gd name="T3" fmla="*/ 1440 h 1440"/>
              </a:gdLst>
              <a:ahLst/>
              <a:cxnLst>
                <a:cxn ang="0">
                  <a:pos x="T0" y="T1"/>
                </a:cxn>
                <a:cxn ang="0">
                  <a:pos x="T2" y="T3"/>
                </a:cxn>
              </a:cxnLst>
              <a:rect l="0" t="0" r="r" b="b"/>
              <a:pathLst>
                <a:path w="813" h="1440">
                  <a:moveTo>
                    <a:pt x="813" y="0"/>
                  </a:moveTo>
                  <a:cubicBezTo>
                    <a:pt x="331" y="221"/>
                    <a:pt x="0" y="1039"/>
                    <a:pt x="435"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 name="Freeform 6">
              <a:extLst>
                <a:ext uri="{FF2B5EF4-FFF2-40B4-BE49-F238E27FC236}">
                  <a16:creationId xmlns:a16="http://schemas.microsoft.com/office/drawing/2014/main" id="{AFF0158B-67CA-4E5D-82E9-032946005C8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26725" y="9525"/>
              <a:ext cx="1539875" cy="555625"/>
            </a:xfrm>
            <a:custGeom>
              <a:avLst/>
              <a:gdLst>
                <a:gd name="T0" fmla="*/ 324 w 324"/>
                <a:gd name="T1" fmla="*/ 117 h 117"/>
                <a:gd name="T2" fmla="*/ 0 w 324"/>
                <a:gd name="T3" fmla="*/ 0 h 117"/>
              </a:gdLst>
              <a:ahLst/>
              <a:cxnLst>
                <a:cxn ang="0">
                  <a:pos x="T0" y="T1"/>
                </a:cxn>
                <a:cxn ang="0">
                  <a:pos x="T2" y="T3"/>
                </a:cxn>
              </a:cxnLst>
              <a:rect l="0" t="0" r="r" b="b"/>
              <a:pathLst>
                <a:path w="324" h="117">
                  <a:moveTo>
                    <a:pt x="324" y="117"/>
                  </a:moveTo>
                  <a:cubicBezTo>
                    <a:pt x="223" y="64"/>
                    <a:pt x="107" y="28"/>
                    <a:pt x="0"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 name="Freeform 7">
              <a:extLst>
                <a:ext uri="{FF2B5EF4-FFF2-40B4-BE49-F238E27FC236}">
                  <a16:creationId xmlns:a16="http://schemas.microsoft.com/office/drawing/2014/main" id="{E791B238-571A-4C82-9B16-63D94A891B8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247313" y="5013325"/>
              <a:ext cx="1919288" cy="1830388"/>
            </a:xfrm>
            <a:custGeom>
              <a:avLst/>
              <a:gdLst>
                <a:gd name="T0" fmla="*/ 0 w 404"/>
                <a:gd name="T1" fmla="*/ 385 h 385"/>
                <a:gd name="T2" fmla="*/ 404 w 404"/>
                <a:gd name="T3" fmla="*/ 0 h 385"/>
              </a:gdLst>
              <a:ahLst/>
              <a:cxnLst>
                <a:cxn ang="0">
                  <a:pos x="T0" y="T1"/>
                </a:cxn>
                <a:cxn ang="0">
                  <a:pos x="T2" y="T3"/>
                </a:cxn>
              </a:cxnLst>
              <a:rect l="0" t="0" r="r" b="b"/>
              <a:pathLst>
                <a:path w="404" h="385">
                  <a:moveTo>
                    <a:pt x="0" y="385"/>
                  </a:moveTo>
                  <a:cubicBezTo>
                    <a:pt x="146" y="272"/>
                    <a:pt x="285" y="142"/>
                    <a:pt x="404"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 name="Freeform 8">
              <a:extLst>
                <a:ext uri="{FF2B5EF4-FFF2-40B4-BE49-F238E27FC236}">
                  <a16:creationId xmlns:a16="http://schemas.microsoft.com/office/drawing/2014/main" id="{70F10DD1-A998-4B23-8C15-31B7FD35E93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775" y="0"/>
              <a:ext cx="3676650" cy="6843713"/>
            </a:xfrm>
            <a:custGeom>
              <a:avLst/>
              <a:gdLst>
                <a:gd name="T0" fmla="*/ 774 w 774"/>
                <a:gd name="T1" fmla="*/ 0 h 1440"/>
                <a:gd name="T2" fmla="*/ 411 w 774"/>
                <a:gd name="T3" fmla="*/ 1440 h 1440"/>
              </a:gdLst>
              <a:ahLst/>
              <a:cxnLst>
                <a:cxn ang="0">
                  <a:pos x="T0" y="T1"/>
                </a:cxn>
                <a:cxn ang="0">
                  <a:pos x="T2" y="T3"/>
                </a:cxn>
              </a:cxnLst>
              <a:rect l="0" t="0" r="r" b="b"/>
              <a:pathLst>
                <a:path w="774" h="1440">
                  <a:moveTo>
                    <a:pt x="774" y="0"/>
                  </a:moveTo>
                  <a:cubicBezTo>
                    <a:pt x="312" y="240"/>
                    <a:pt x="0" y="1034"/>
                    <a:pt x="411" y="1440"/>
                  </a:cubicBezTo>
                </a:path>
              </a:pathLst>
            </a:custGeom>
            <a:noFill/>
            <a:ln w="9525" cap="flat">
              <a:solidFill>
                <a:schemeClr val="tx1">
                  <a:alpha val="15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 name="Freeform 9">
              <a:extLst>
                <a:ext uri="{FF2B5EF4-FFF2-40B4-BE49-F238E27FC236}">
                  <a16:creationId xmlns:a16="http://schemas.microsoft.com/office/drawing/2014/main" id="{AE6BBC61-DC1C-44DA-9B00-6F69CE21D8E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2988" y="9525"/>
              <a:ext cx="963613" cy="366713"/>
            </a:xfrm>
            <a:custGeom>
              <a:avLst/>
              <a:gdLst>
                <a:gd name="T0" fmla="*/ 203 w 203"/>
                <a:gd name="T1" fmla="*/ 77 h 77"/>
                <a:gd name="T2" fmla="*/ 0 w 203"/>
                <a:gd name="T3" fmla="*/ 0 h 77"/>
              </a:gdLst>
              <a:ahLst/>
              <a:cxnLst>
                <a:cxn ang="0">
                  <a:pos x="T0" y="T1"/>
                </a:cxn>
                <a:cxn ang="0">
                  <a:pos x="T2" y="T3"/>
                </a:cxn>
              </a:cxnLst>
              <a:rect l="0" t="0" r="r" b="b"/>
              <a:pathLst>
                <a:path w="203" h="77">
                  <a:moveTo>
                    <a:pt x="203" y="77"/>
                  </a:moveTo>
                  <a:cubicBezTo>
                    <a:pt x="138" y="46"/>
                    <a:pt x="68" y="21"/>
                    <a:pt x="0" y="0"/>
                  </a:cubicBezTo>
                </a:path>
              </a:pathLst>
            </a:custGeom>
            <a:noFill/>
            <a:ln w="9525" cap="flat">
              <a:solidFill>
                <a:schemeClr val="tx1">
                  <a:alpha val="15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 name="Freeform 10">
              <a:extLst>
                <a:ext uri="{FF2B5EF4-FFF2-40B4-BE49-F238E27FC236}">
                  <a16:creationId xmlns:a16="http://schemas.microsoft.com/office/drawing/2014/main" id="{906CAA79-7669-426E-AB78-3E141D4751E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494963" y="5275263"/>
              <a:ext cx="1666875" cy="1577975"/>
            </a:xfrm>
            <a:custGeom>
              <a:avLst/>
              <a:gdLst>
                <a:gd name="T0" fmla="*/ 0 w 351"/>
                <a:gd name="T1" fmla="*/ 332 h 332"/>
                <a:gd name="T2" fmla="*/ 351 w 351"/>
                <a:gd name="T3" fmla="*/ 0 h 332"/>
              </a:gdLst>
              <a:ahLst/>
              <a:cxnLst>
                <a:cxn ang="0">
                  <a:pos x="T0" y="T1"/>
                </a:cxn>
                <a:cxn ang="0">
                  <a:pos x="T2" y="T3"/>
                </a:cxn>
              </a:cxnLst>
              <a:rect l="0" t="0" r="r" b="b"/>
              <a:pathLst>
                <a:path w="351" h="332">
                  <a:moveTo>
                    <a:pt x="0" y="332"/>
                  </a:moveTo>
                  <a:cubicBezTo>
                    <a:pt x="125" y="232"/>
                    <a:pt x="245" y="121"/>
                    <a:pt x="351" y="0"/>
                  </a:cubicBezTo>
                </a:path>
              </a:pathLst>
            </a:custGeom>
            <a:noFill/>
            <a:ln w="9525" cap="flat">
              <a:solidFill>
                <a:schemeClr val="tx1">
                  <a:alpha val="15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 name="Freeform 11">
              <a:extLst>
                <a:ext uri="{FF2B5EF4-FFF2-40B4-BE49-F238E27FC236}">
                  <a16:creationId xmlns:a16="http://schemas.microsoft.com/office/drawing/2014/main" id="{DA6EE275-29A0-4962-AFA6-FAD32DF50FD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621088" cy="6843713"/>
            </a:xfrm>
            <a:custGeom>
              <a:avLst/>
              <a:gdLst>
                <a:gd name="T0" fmla="*/ 762 w 762"/>
                <a:gd name="T1" fmla="*/ 0 h 1440"/>
                <a:gd name="T2" fmla="*/ 403 w 762"/>
                <a:gd name="T3" fmla="*/ 1440 h 1440"/>
              </a:gdLst>
              <a:ahLst/>
              <a:cxnLst>
                <a:cxn ang="0">
                  <a:pos x="T0" y="T1"/>
                </a:cxn>
                <a:cxn ang="0">
                  <a:pos x="T2" y="T3"/>
                </a:cxn>
              </a:cxnLst>
              <a:rect l="0" t="0" r="r" b="b"/>
              <a:pathLst>
                <a:path w="762" h="1440">
                  <a:moveTo>
                    <a:pt x="762" y="0"/>
                  </a:moveTo>
                  <a:cubicBezTo>
                    <a:pt x="308" y="245"/>
                    <a:pt x="0" y="1033"/>
                    <a:pt x="403"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 name="Freeform 12">
              <a:extLst>
                <a:ext uri="{FF2B5EF4-FFF2-40B4-BE49-F238E27FC236}">
                  <a16:creationId xmlns:a16="http://schemas.microsoft.com/office/drawing/2014/main" id="{2274EE13-0D62-4489-9B61-C616736FA18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501438" y="9525"/>
              <a:ext cx="665163" cy="257175"/>
            </a:xfrm>
            <a:custGeom>
              <a:avLst/>
              <a:gdLst>
                <a:gd name="T0" fmla="*/ 140 w 140"/>
                <a:gd name="T1" fmla="*/ 54 h 54"/>
                <a:gd name="T2" fmla="*/ 0 w 140"/>
                <a:gd name="T3" fmla="*/ 0 h 54"/>
              </a:gdLst>
              <a:ahLst/>
              <a:cxnLst>
                <a:cxn ang="0">
                  <a:pos x="T0" y="T1"/>
                </a:cxn>
                <a:cxn ang="0">
                  <a:pos x="T2" y="T3"/>
                </a:cxn>
              </a:cxnLst>
              <a:rect l="0" t="0" r="r" b="b"/>
              <a:pathLst>
                <a:path w="140" h="54">
                  <a:moveTo>
                    <a:pt x="140" y="54"/>
                  </a:moveTo>
                  <a:cubicBezTo>
                    <a:pt x="95" y="34"/>
                    <a:pt x="48" y="16"/>
                    <a:pt x="0"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 name="Freeform 13">
              <a:extLst>
                <a:ext uri="{FF2B5EF4-FFF2-40B4-BE49-F238E27FC236}">
                  <a16:creationId xmlns:a16="http://schemas.microsoft.com/office/drawing/2014/main" id="{471730B6-C7FB-45ED-BCC5-40FD45BF260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41013" y="5408613"/>
              <a:ext cx="1525588" cy="1435100"/>
            </a:xfrm>
            <a:custGeom>
              <a:avLst/>
              <a:gdLst>
                <a:gd name="T0" fmla="*/ 0 w 321"/>
                <a:gd name="T1" fmla="*/ 302 h 302"/>
                <a:gd name="T2" fmla="*/ 321 w 321"/>
                <a:gd name="T3" fmla="*/ 0 h 302"/>
              </a:gdLst>
              <a:ahLst/>
              <a:cxnLst>
                <a:cxn ang="0">
                  <a:pos x="T0" y="T1"/>
                </a:cxn>
                <a:cxn ang="0">
                  <a:pos x="T2" y="T3"/>
                </a:cxn>
              </a:cxnLst>
              <a:rect l="0" t="0" r="r" b="b"/>
              <a:pathLst>
                <a:path w="321" h="302">
                  <a:moveTo>
                    <a:pt x="0" y="302"/>
                  </a:moveTo>
                  <a:cubicBezTo>
                    <a:pt x="114" y="210"/>
                    <a:pt x="223" y="109"/>
                    <a:pt x="321"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 name="Freeform 14">
              <a:extLst>
                <a:ext uri="{FF2B5EF4-FFF2-40B4-BE49-F238E27FC236}">
                  <a16:creationId xmlns:a16="http://schemas.microsoft.com/office/drawing/2014/main" id="{D6FE80FB-C4EF-4D79-9559-D63549F146C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244850" cy="6843713"/>
            </a:xfrm>
            <a:custGeom>
              <a:avLst/>
              <a:gdLst>
                <a:gd name="T0" fmla="*/ 683 w 683"/>
                <a:gd name="T1" fmla="*/ 0 h 1440"/>
                <a:gd name="T2" fmla="*/ 355 w 683"/>
                <a:gd name="T3" fmla="*/ 1440 h 1440"/>
              </a:gdLst>
              <a:ahLst/>
              <a:cxnLst>
                <a:cxn ang="0">
                  <a:pos x="T0" y="T1"/>
                </a:cxn>
                <a:cxn ang="0">
                  <a:pos x="T2" y="T3"/>
                </a:cxn>
              </a:cxnLst>
              <a:rect l="0" t="0" r="r" b="b"/>
              <a:pathLst>
                <a:path w="683" h="1440">
                  <a:moveTo>
                    <a:pt x="683" y="0"/>
                  </a:moveTo>
                  <a:cubicBezTo>
                    <a:pt x="258" y="256"/>
                    <a:pt x="0" y="1041"/>
                    <a:pt x="355"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 name="Freeform 15">
              <a:extLst>
                <a:ext uri="{FF2B5EF4-FFF2-40B4-BE49-F238E27FC236}">
                  <a16:creationId xmlns:a16="http://schemas.microsoft.com/office/drawing/2014/main" id="{C9CBAF19-21AE-40E8-8965-D5E6042F250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802938" y="5518150"/>
              <a:ext cx="1363663" cy="1325563"/>
            </a:xfrm>
            <a:custGeom>
              <a:avLst/>
              <a:gdLst>
                <a:gd name="T0" fmla="*/ 0 w 287"/>
                <a:gd name="T1" fmla="*/ 279 h 279"/>
                <a:gd name="T2" fmla="*/ 287 w 287"/>
                <a:gd name="T3" fmla="*/ 0 h 279"/>
              </a:gdLst>
              <a:ahLst/>
              <a:cxnLst>
                <a:cxn ang="0">
                  <a:pos x="T0" y="T1"/>
                </a:cxn>
                <a:cxn ang="0">
                  <a:pos x="T2" y="T3"/>
                </a:cxn>
              </a:cxnLst>
              <a:rect l="0" t="0" r="r" b="b"/>
              <a:pathLst>
                <a:path w="287" h="279">
                  <a:moveTo>
                    <a:pt x="0" y="279"/>
                  </a:moveTo>
                  <a:cubicBezTo>
                    <a:pt x="101" y="193"/>
                    <a:pt x="198" y="100"/>
                    <a:pt x="287"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 name="Freeform 16">
              <a:extLst>
                <a:ext uri="{FF2B5EF4-FFF2-40B4-BE49-F238E27FC236}">
                  <a16:creationId xmlns:a16="http://schemas.microsoft.com/office/drawing/2014/main" id="{EBA99019-E134-4FD1-9B9C-5F2DCAAA981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89000" y="0"/>
              <a:ext cx="3230563" cy="6843713"/>
            </a:xfrm>
            <a:custGeom>
              <a:avLst/>
              <a:gdLst>
                <a:gd name="T0" fmla="*/ 680 w 680"/>
                <a:gd name="T1" fmla="*/ 0 h 1440"/>
                <a:gd name="T2" fmla="*/ 337 w 680"/>
                <a:gd name="T3" fmla="*/ 1440 h 1440"/>
              </a:gdLst>
              <a:ahLst/>
              <a:cxnLst>
                <a:cxn ang="0">
                  <a:pos x="T0" y="T1"/>
                </a:cxn>
                <a:cxn ang="0">
                  <a:pos x="T2" y="T3"/>
                </a:cxn>
              </a:cxnLst>
              <a:rect l="0" t="0" r="r" b="b"/>
              <a:pathLst>
                <a:path w="680" h="1440">
                  <a:moveTo>
                    <a:pt x="680" y="0"/>
                  </a:moveTo>
                  <a:cubicBezTo>
                    <a:pt x="257" y="265"/>
                    <a:pt x="0" y="1026"/>
                    <a:pt x="337"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 name="Freeform 17">
              <a:extLst>
                <a:ext uri="{FF2B5EF4-FFF2-40B4-BE49-F238E27FC236}">
                  <a16:creationId xmlns:a16="http://schemas.microsoft.com/office/drawing/2014/main" id="{00B654CA-DF8B-44BB-BF62-5B028D52222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79150" y="5694363"/>
              <a:ext cx="1187450" cy="1149350"/>
            </a:xfrm>
            <a:custGeom>
              <a:avLst/>
              <a:gdLst>
                <a:gd name="T0" fmla="*/ 0 w 250"/>
                <a:gd name="T1" fmla="*/ 242 h 242"/>
                <a:gd name="T2" fmla="*/ 250 w 250"/>
                <a:gd name="T3" fmla="*/ 0 h 242"/>
              </a:gdLst>
              <a:ahLst/>
              <a:cxnLst>
                <a:cxn ang="0">
                  <a:pos x="T0" y="T1"/>
                </a:cxn>
                <a:cxn ang="0">
                  <a:pos x="T2" y="T3"/>
                </a:cxn>
              </a:cxnLst>
              <a:rect l="0" t="0" r="r" b="b"/>
              <a:pathLst>
                <a:path w="250" h="242">
                  <a:moveTo>
                    <a:pt x="0" y="242"/>
                  </a:moveTo>
                  <a:cubicBezTo>
                    <a:pt x="88" y="166"/>
                    <a:pt x="172" y="85"/>
                    <a:pt x="250"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 name="Freeform 18">
              <a:extLst>
                <a:ext uri="{FF2B5EF4-FFF2-40B4-BE49-F238E27FC236}">
                  <a16:creationId xmlns:a16="http://schemas.microsoft.com/office/drawing/2014/main" id="{32411C03-987B-42CB-833D-E31A2790100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84188" y="0"/>
              <a:ext cx="3421063" cy="6843713"/>
            </a:xfrm>
            <a:custGeom>
              <a:avLst/>
              <a:gdLst>
                <a:gd name="T0" fmla="*/ 720 w 720"/>
                <a:gd name="T1" fmla="*/ 0 h 1440"/>
                <a:gd name="T2" fmla="*/ 362 w 720"/>
                <a:gd name="T3" fmla="*/ 1440 h 1440"/>
              </a:gdLst>
              <a:ahLst/>
              <a:cxnLst>
                <a:cxn ang="0">
                  <a:pos x="T0" y="T1"/>
                </a:cxn>
                <a:cxn ang="0">
                  <a:pos x="T2" y="T3"/>
                </a:cxn>
              </a:cxnLst>
              <a:rect l="0" t="0" r="r" b="b"/>
              <a:pathLst>
                <a:path w="720" h="1440">
                  <a:moveTo>
                    <a:pt x="720" y="0"/>
                  </a:moveTo>
                  <a:cubicBezTo>
                    <a:pt x="316" y="282"/>
                    <a:pt x="0" y="1018"/>
                    <a:pt x="362"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 name="Freeform 19">
              <a:extLst>
                <a:ext uri="{FF2B5EF4-FFF2-40B4-BE49-F238E27FC236}">
                  <a16:creationId xmlns:a16="http://schemas.microsoft.com/office/drawing/2014/main" id="{5F9F126A-997B-4B39-8984-6563BA5D7F8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87125" y="6049963"/>
              <a:ext cx="879475" cy="793750"/>
            </a:xfrm>
            <a:custGeom>
              <a:avLst/>
              <a:gdLst>
                <a:gd name="T0" fmla="*/ 0 w 185"/>
                <a:gd name="T1" fmla="*/ 167 h 167"/>
                <a:gd name="T2" fmla="*/ 185 w 185"/>
                <a:gd name="T3" fmla="*/ 0 h 167"/>
              </a:gdLst>
              <a:ahLst/>
              <a:cxnLst>
                <a:cxn ang="0">
                  <a:pos x="T0" y="T1"/>
                </a:cxn>
                <a:cxn ang="0">
                  <a:pos x="T2" y="T3"/>
                </a:cxn>
              </a:cxnLst>
              <a:rect l="0" t="0" r="r" b="b"/>
              <a:pathLst>
                <a:path w="185" h="167">
                  <a:moveTo>
                    <a:pt x="0" y="167"/>
                  </a:moveTo>
                  <a:cubicBezTo>
                    <a:pt x="63" y="114"/>
                    <a:pt x="125" y="58"/>
                    <a:pt x="185"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 name="Freeform 20">
              <a:extLst>
                <a:ext uri="{FF2B5EF4-FFF2-40B4-BE49-F238E27FC236}">
                  <a16:creationId xmlns:a16="http://schemas.microsoft.com/office/drawing/2014/main" id="{49617DFE-E17F-4F67-9D22-C4197939219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98488" y="0"/>
              <a:ext cx="2717800" cy="6843713"/>
            </a:xfrm>
            <a:custGeom>
              <a:avLst/>
              <a:gdLst>
                <a:gd name="T0" fmla="*/ 572 w 572"/>
                <a:gd name="T1" fmla="*/ 0 h 1440"/>
                <a:gd name="T2" fmla="*/ 164 w 572"/>
                <a:gd name="T3" fmla="*/ 1440 h 1440"/>
              </a:gdLst>
              <a:ahLst/>
              <a:cxnLst>
                <a:cxn ang="0">
                  <a:pos x="T0" y="T1"/>
                </a:cxn>
                <a:cxn ang="0">
                  <a:pos x="T2" y="T3"/>
                </a:cxn>
              </a:cxnLst>
              <a:rect l="0" t="0" r="r" b="b"/>
              <a:pathLst>
                <a:path w="572" h="1440">
                  <a:moveTo>
                    <a:pt x="572" y="0"/>
                  </a:moveTo>
                  <a:cubicBezTo>
                    <a:pt x="213" y="320"/>
                    <a:pt x="0" y="979"/>
                    <a:pt x="164" y="1440"/>
                  </a:cubicBezTo>
                </a:path>
              </a:pathLst>
            </a:custGeom>
            <a:noFill/>
            <a:ln w="12700" cap="flat">
              <a:solidFill>
                <a:schemeClr val="tx1">
                  <a:alpha val="15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8" name="Freeform 21">
              <a:extLst>
                <a:ext uri="{FF2B5EF4-FFF2-40B4-BE49-F238E27FC236}">
                  <a16:creationId xmlns:a16="http://schemas.microsoft.com/office/drawing/2014/main" id="{E5441641-3AA6-42CE-8E3B-D39246DDE44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61938" y="0"/>
              <a:ext cx="2944813" cy="6843713"/>
            </a:xfrm>
            <a:custGeom>
              <a:avLst/>
              <a:gdLst>
                <a:gd name="T0" fmla="*/ 620 w 620"/>
                <a:gd name="T1" fmla="*/ 0 h 1440"/>
                <a:gd name="T2" fmla="*/ 186 w 620"/>
                <a:gd name="T3" fmla="*/ 1440 h 1440"/>
              </a:gdLst>
              <a:ahLst/>
              <a:cxnLst>
                <a:cxn ang="0">
                  <a:pos x="T0" y="T1"/>
                </a:cxn>
                <a:cxn ang="0">
                  <a:pos x="T2" y="T3"/>
                </a:cxn>
              </a:cxnLst>
              <a:rect l="0" t="0" r="r" b="b"/>
              <a:pathLst>
                <a:path w="620" h="1440">
                  <a:moveTo>
                    <a:pt x="620" y="0"/>
                  </a:moveTo>
                  <a:cubicBezTo>
                    <a:pt x="248" y="325"/>
                    <a:pt x="0" y="960"/>
                    <a:pt x="186" y="1440"/>
                  </a:cubicBezTo>
                </a:path>
              </a:pathLst>
            </a:custGeom>
            <a:noFill/>
            <a:ln w="9525" cap="flat">
              <a:solidFill>
                <a:schemeClr val="tx1">
                  <a:alpha val="15000"/>
                </a:schemeClr>
              </a:solidFill>
              <a:prstDash val="lg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 name="Freeform 22">
              <a:extLst>
                <a:ext uri="{FF2B5EF4-FFF2-40B4-BE49-F238E27FC236}">
                  <a16:creationId xmlns:a16="http://schemas.microsoft.com/office/drawing/2014/main" id="{6A578EBB-B60C-404B-B968-F9D46DC8BFD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17513" y="0"/>
              <a:ext cx="2403475" cy="6843713"/>
            </a:xfrm>
            <a:custGeom>
              <a:avLst/>
              <a:gdLst>
                <a:gd name="T0" fmla="*/ 506 w 506"/>
                <a:gd name="T1" fmla="*/ 0 h 1440"/>
                <a:gd name="T2" fmla="*/ 171 w 506"/>
                <a:gd name="T3" fmla="*/ 1440 h 1440"/>
              </a:gdLst>
              <a:ahLst/>
              <a:cxnLst>
                <a:cxn ang="0">
                  <a:pos x="T0" y="T1"/>
                </a:cxn>
                <a:cxn ang="0">
                  <a:pos x="T2" y="T3"/>
                </a:cxn>
              </a:cxnLst>
              <a:rect l="0" t="0" r="r" b="b"/>
              <a:pathLst>
                <a:path w="506" h="1440">
                  <a:moveTo>
                    <a:pt x="506" y="0"/>
                  </a:moveTo>
                  <a:cubicBezTo>
                    <a:pt x="109" y="356"/>
                    <a:pt x="0" y="943"/>
                    <a:pt x="171"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 name="Freeform 23">
              <a:extLst>
                <a:ext uri="{FF2B5EF4-FFF2-40B4-BE49-F238E27FC236}">
                  <a16:creationId xmlns:a16="http://schemas.microsoft.com/office/drawing/2014/main" id="{6A6D1E40-DD2C-4558-954C-47EC7417E6A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9525"/>
              <a:ext cx="1771650" cy="3198813"/>
            </a:xfrm>
            <a:custGeom>
              <a:avLst/>
              <a:gdLst>
                <a:gd name="T0" fmla="*/ 373 w 373"/>
                <a:gd name="T1" fmla="*/ 0 h 673"/>
                <a:gd name="T2" fmla="*/ 0 w 373"/>
                <a:gd name="T3" fmla="*/ 673 h 673"/>
              </a:gdLst>
              <a:ahLst/>
              <a:cxnLst>
                <a:cxn ang="0">
                  <a:pos x="T0" y="T1"/>
                </a:cxn>
                <a:cxn ang="0">
                  <a:pos x="T2" y="T3"/>
                </a:cxn>
              </a:cxnLst>
              <a:rect l="0" t="0" r="r" b="b"/>
              <a:pathLst>
                <a:path w="373" h="673">
                  <a:moveTo>
                    <a:pt x="373" y="0"/>
                  </a:moveTo>
                  <a:cubicBezTo>
                    <a:pt x="175" y="183"/>
                    <a:pt x="51" y="409"/>
                    <a:pt x="0" y="673"/>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 name="Freeform 24">
              <a:extLst>
                <a:ext uri="{FF2B5EF4-FFF2-40B4-BE49-F238E27FC236}">
                  <a16:creationId xmlns:a16="http://schemas.microsoft.com/office/drawing/2014/main" id="{6C40FCAF-C578-4360-9094-9F66028B7B6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63" y="6016625"/>
              <a:ext cx="214313" cy="827088"/>
            </a:xfrm>
            <a:custGeom>
              <a:avLst/>
              <a:gdLst>
                <a:gd name="T0" fmla="*/ 0 w 45"/>
                <a:gd name="T1" fmla="*/ 0 h 174"/>
                <a:gd name="T2" fmla="*/ 45 w 45"/>
                <a:gd name="T3" fmla="*/ 174 h 174"/>
              </a:gdLst>
              <a:ahLst/>
              <a:cxnLst>
                <a:cxn ang="0">
                  <a:pos x="T0" y="T1"/>
                </a:cxn>
                <a:cxn ang="0">
                  <a:pos x="T2" y="T3"/>
                </a:cxn>
              </a:cxnLst>
              <a:rect l="0" t="0" r="r" b="b"/>
              <a:pathLst>
                <a:path w="45" h="174">
                  <a:moveTo>
                    <a:pt x="0" y="0"/>
                  </a:moveTo>
                  <a:cubicBezTo>
                    <a:pt x="11" y="59"/>
                    <a:pt x="26" y="118"/>
                    <a:pt x="45" y="174"/>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 name="Freeform 25">
              <a:extLst>
                <a:ext uri="{FF2B5EF4-FFF2-40B4-BE49-F238E27FC236}">
                  <a16:creationId xmlns:a16="http://schemas.microsoft.com/office/drawing/2014/main" id="{63EAC42D-DC17-4FCB-B8F4-6AFBDA29CFA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0"/>
              <a:ext cx="1562100" cy="2228850"/>
            </a:xfrm>
            <a:custGeom>
              <a:avLst/>
              <a:gdLst>
                <a:gd name="T0" fmla="*/ 329 w 329"/>
                <a:gd name="T1" fmla="*/ 0 h 469"/>
                <a:gd name="T2" fmla="*/ 0 w 329"/>
                <a:gd name="T3" fmla="*/ 469 h 469"/>
              </a:gdLst>
              <a:ahLst/>
              <a:cxnLst>
                <a:cxn ang="0">
                  <a:pos x="T0" y="T1"/>
                </a:cxn>
                <a:cxn ang="0">
                  <a:pos x="T2" y="T3"/>
                </a:cxn>
              </a:cxnLst>
              <a:rect l="0" t="0" r="r" b="b"/>
              <a:pathLst>
                <a:path w="329" h="469">
                  <a:moveTo>
                    <a:pt x="329" y="0"/>
                  </a:moveTo>
                  <a:cubicBezTo>
                    <a:pt x="189" y="133"/>
                    <a:pt x="69" y="288"/>
                    <a:pt x="0" y="469"/>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id="{4529A408-3014-462B-B412-5ADD7C95CB87}"/>
              </a:ext>
            </a:extLst>
          </p:cNvPr>
          <p:cNvSpPr>
            <a:spLocks noGrp="1"/>
          </p:cNvSpPr>
          <p:nvPr>
            <p:ph type="title"/>
          </p:nvPr>
        </p:nvSpPr>
        <p:spPr>
          <a:xfrm>
            <a:off x="1759287" y="798881"/>
            <a:ext cx="8673427" cy="1048945"/>
          </a:xfrm>
        </p:spPr>
        <p:txBody>
          <a:bodyPr>
            <a:normAutofit/>
          </a:bodyPr>
          <a:lstStyle/>
          <a:p>
            <a:r>
              <a:rPr lang="en-US">
                <a:solidFill>
                  <a:schemeClr val="tx1"/>
                </a:solidFill>
              </a:rPr>
              <a:t>What’s on your list?</a:t>
            </a:r>
          </a:p>
        </p:txBody>
      </p:sp>
      <p:graphicFrame>
        <p:nvGraphicFramePr>
          <p:cNvPr id="14" name="Content Placeholder 2">
            <a:extLst>
              <a:ext uri="{FF2B5EF4-FFF2-40B4-BE49-F238E27FC236}">
                <a16:creationId xmlns:a16="http://schemas.microsoft.com/office/drawing/2014/main" id="{125BFA5A-E538-4F62-9E5F-A7AFD004BE4C}"/>
              </a:ext>
            </a:extLst>
          </p:cNvPr>
          <p:cNvGraphicFramePr>
            <a:graphicFrameLocks noGrp="1"/>
          </p:cNvGraphicFramePr>
          <p:nvPr>
            <p:ph idx="1"/>
            <p:extLst>
              <p:ext uri="{D42A27DB-BD31-4B8C-83A1-F6EECF244321}">
                <p14:modId xmlns:p14="http://schemas.microsoft.com/office/powerpoint/2010/main" val="530884135"/>
              </p:ext>
            </p:extLst>
          </p:nvPr>
        </p:nvGraphicFramePr>
        <p:xfrm>
          <a:off x="807722" y="1990976"/>
          <a:ext cx="10576558" cy="41754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0986761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75627FE-0AC5-4349-AC08-45A58BEC9B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F87AAF7B-2090-475D-9C3E-FDC03DD87A8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13" name="Freeform 5">
              <a:extLst>
                <a:ext uri="{FF2B5EF4-FFF2-40B4-BE49-F238E27FC236}">
                  <a16:creationId xmlns:a16="http://schemas.microsoft.com/office/drawing/2014/main" id="{F2DCEC33-4B31-44BC-99CB-9E4845DC4C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4" name="Freeform 6">
              <a:extLst>
                <a:ext uri="{FF2B5EF4-FFF2-40B4-BE49-F238E27FC236}">
                  <a16:creationId xmlns:a16="http://schemas.microsoft.com/office/drawing/2014/main" id="{204E0A10-D288-4B22-87A1-737B0A37D1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5" name="Freeform 7">
              <a:extLst>
                <a:ext uri="{FF2B5EF4-FFF2-40B4-BE49-F238E27FC236}">
                  <a16:creationId xmlns:a16="http://schemas.microsoft.com/office/drawing/2014/main" id="{9A3E042E-4911-425A-84BB-04BF90D077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6" name="Freeform 8">
              <a:extLst>
                <a:ext uri="{FF2B5EF4-FFF2-40B4-BE49-F238E27FC236}">
                  <a16:creationId xmlns:a16="http://schemas.microsoft.com/office/drawing/2014/main" id="{3A49226D-3129-4C5A-9641-3D03BEEA79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7" name="Freeform 9">
              <a:extLst>
                <a:ext uri="{FF2B5EF4-FFF2-40B4-BE49-F238E27FC236}">
                  <a16:creationId xmlns:a16="http://schemas.microsoft.com/office/drawing/2014/main" id="{9CC3C315-B515-4DD8-AC22-9D8417B37F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8" name="Freeform 10">
              <a:extLst>
                <a:ext uri="{FF2B5EF4-FFF2-40B4-BE49-F238E27FC236}">
                  <a16:creationId xmlns:a16="http://schemas.microsoft.com/office/drawing/2014/main" id="{1A961828-F78F-4D56-A98E-037806C637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9" name="Freeform 11">
              <a:extLst>
                <a:ext uri="{FF2B5EF4-FFF2-40B4-BE49-F238E27FC236}">
                  <a16:creationId xmlns:a16="http://schemas.microsoft.com/office/drawing/2014/main" id="{739D4F9D-3728-42C1-8302-452D51321C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 name="Freeform 12">
              <a:extLst>
                <a:ext uri="{FF2B5EF4-FFF2-40B4-BE49-F238E27FC236}">
                  <a16:creationId xmlns:a16="http://schemas.microsoft.com/office/drawing/2014/main" id="{B4D9647E-354D-4CA8-B4A7-39172E5EAC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 name="Freeform 13">
              <a:extLst>
                <a:ext uri="{FF2B5EF4-FFF2-40B4-BE49-F238E27FC236}">
                  <a16:creationId xmlns:a16="http://schemas.microsoft.com/office/drawing/2014/main" id="{A3EC74E0-5222-4ACC-BCEC-1AA189D3BC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 name="Freeform 14">
              <a:extLst>
                <a:ext uri="{FF2B5EF4-FFF2-40B4-BE49-F238E27FC236}">
                  <a16:creationId xmlns:a16="http://schemas.microsoft.com/office/drawing/2014/main" id="{C0AE72B4-084D-42E6-ABED-5FD4650D4B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 name="Freeform 15">
              <a:extLst>
                <a:ext uri="{FF2B5EF4-FFF2-40B4-BE49-F238E27FC236}">
                  <a16:creationId xmlns:a16="http://schemas.microsoft.com/office/drawing/2014/main" id="{C9D1F5DD-8D50-4098-8D2B-10E2847527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16">
              <a:extLst>
                <a:ext uri="{FF2B5EF4-FFF2-40B4-BE49-F238E27FC236}">
                  <a16:creationId xmlns:a16="http://schemas.microsoft.com/office/drawing/2014/main" id="{D48F3941-C3C7-4589-AA46-067F6BB2D0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17">
              <a:extLst>
                <a:ext uri="{FF2B5EF4-FFF2-40B4-BE49-F238E27FC236}">
                  <a16:creationId xmlns:a16="http://schemas.microsoft.com/office/drawing/2014/main" id="{C16BBE9A-4BE3-4401-82C5-8041DB14E5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18">
              <a:extLst>
                <a:ext uri="{FF2B5EF4-FFF2-40B4-BE49-F238E27FC236}">
                  <a16:creationId xmlns:a16="http://schemas.microsoft.com/office/drawing/2014/main" id="{06180330-CCD3-4D14-A652-D60C28252D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7" name="Freeform 19">
              <a:extLst>
                <a:ext uri="{FF2B5EF4-FFF2-40B4-BE49-F238E27FC236}">
                  <a16:creationId xmlns:a16="http://schemas.microsoft.com/office/drawing/2014/main" id="{616C90F6-4133-43A5-B47C-7750FE2819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8" name="Freeform 20">
              <a:extLst>
                <a:ext uri="{FF2B5EF4-FFF2-40B4-BE49-F238E27FC236}">
                  <a16:creationId xmlns:a16="http://schemas.microsoft.com/office/drawing/2014/main" id="{D7C03F90-E828-4414-8A53-92069FFB68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bg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9" name="Freeform 21">
              <a:extLst>
                <a:ext uri="{FF2B5EF4-FFF2-40B4-BE49-F238E27FC236}">
                  <a16:creationId xmlns:a16="http://schemas.microsoft.com/office/drawing/2014/main" id="{6ADDE443-75AA-4F32-A2EE-272C4347CE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bg1">
                  <a:alpha val="35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30" name="Freeform 22">
              <a:extLst>
                <a:ext uri="{FF2B5EF4-FFF2-40B4-BE49-F238E27FC236}">
                  <a16:creationId xmlns:a16="http://schemas.microsoft.com/office/drawing/2014/main" id="{ACD281C1-1D59-453F-A33A-D83E39EB06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1" name="Freeform 23">
              <a:extLst>
                <a:ext uri="{FF2B5EF4-FFF2-40B4-BE49-F238E27FC236}">
                  <a16:creationId xmlns:a16="http://schemas.microsoft.com/office/drawing/2014/main" id="{60217FAC-29FE-4D6B-9BB4-FF41AA7565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2" name="Freeform 24">
              <a:extLst>
                <a:ext uri="{FF2B5EF4-FFF2-40B4-BE49-F238E27FC236}">
                  <a16:creationId xmlns:a16="http://schemas.microsoft.com/office/drawing/2014/main" id="{0D3CC33A-6E36-4A72-9965-8E20FB05D1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3" name="Freeform 25">
              <a:extLst>
                <a:ext uri="{FF2B5EF4-FFF2-40B4-BE49-F238E27FC236}">
                  <a16:creationId xmlns:a16="http://schemas.microsoft.com/office/drawing/2014/main" id="{F128F04E-05CD-4035-A32B-6E9ABAB931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sp>
        <p:nvSpPr>
          <p:cNvPr id="35" name="Rectangle 34">
            <a:extLst>
              <a:ext uri="{FF2B5EF4-FFF2-40B4-BE49-F238E27FC236}">
                <a16:creationId xmlns:a16="http://schemas.microsoft.com/office/drawing/2014/main" id="{BC2574CF-1D35-4994-87BD-5A3378E1AB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578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645459" y="960120"/>
            <a:ext cx="3865695" cy="4171278"/>
          </a:xfrm>
        </p:spPr>
        <p:txBody>
          <a:bodyPr>
            <a:normAutofit/>
          </a:bodyPr>
          <a:lstStyle/>
          <a:p>
            <a:pPr algn="r"/>
            <a:r>
              <a:rPr lang="en-US" sz="4400">
                <a:solidFill>
                  <a:schemeClr val="tx1"/>
                </a:solidFill>
              </a:rPr>
              <a:t>Your essay is a journey across a map</a:t>
            </a:r>
          </a:p>
        </p:txBody>
      </p:sp>
      <p:cxnSp>
        <p:nvCxnSpPr>
          <p:cNvPr id="37" name="Straight Connector 36">
            <a:extLst>
              <a:ext uri="{FF2B5EF4-FFF2-40B4-BE49-F238E27FC236}">
                <a16:creationId xmlns:a16="http://schemas.microsoft.com/office/drawing/2014/main" id="{68B6AB33-DFE6-4FE4-94FE-C9E25424AD1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52263" y="1200150"/>
            <a:ext cx="0" cy="3543972"/>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5" name="Content Placeholder 4"/>
          <p:cNvSpPr>
            <a:spLocks noGrp="1"/>
          </p:cNvSpPr>
          <p:nvPr>
            <p:ph idx="1"/>
          </p:nvPr>
        </p:nvSpPr>
        <p:spPr>
          <a:xfrm>
            <a:off x="4983164" y="960120"/>
            <a:ext cx="5511800" cy="4171278"/>
          </a:xfrm>
        </p:spPr>
        <p:txBody>
          <a:bodyPr>
            <a:normAutofit/>
          </a:bodyPr>
          <a:lstStyle/>
          <a:p>
            <a:r>
              <a:rPr lang="en-US" dirty="0"/>
              <a:t>INTRODUCTIONS</a:t>
            </a:r>
          </a:p>
          <a:p>
            <a:pPr lvl="1"/>
            <a:r>
              <a:rPr lang="en-US" dirty="0"/>
              <a:t>These are invitations from the speaker, to the reader, to join you in discovery</a:t>
            </a:r>
          </a:p>
          <a:p>
            <a:pPr lvl="1"/>
            <a:r>
              <a:rPr lang="en-US" dirty="0"/>
              <a:t>They should appeal to the reader’s needs for tone, background, and knowledge</a:t>
            </a:r>
          </a:p>
          <a:p>
            <a:pPr lvl="1"/>
            <a:r>
              <a:rPr lang="en-US" dirty="0"/>
              <a:t>They should place the problem in context and suggest something about organization</a:t>
            </a:r>
          </a:p>
          <a:p>
            <a:pPr lvl="1"/>
            <a:r>
              <a:rPr lang="en-US" dirty="0"/>
              <a:t>Doesn’t need to be one paragraph; thesis doesn’t need to be the last sentence, OR have three parts. </a:t>
            </a:r>
          </a:p>
        </p:txBody>
      </p:sp>
    </p:spTree>
    <p:extLst>
      <p:ext uri="{BB962C8B-B14F-4D97-AF65-F5344CB8AC3E}">
        <p14:creationId xmlns:p14="http://schemas.microsoft.com/office/powerpoint/2010/main" val="80259871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CE3618-1D7A-4256-B2AF-9DB692996C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24" y="6419"/>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9CC40045-3931-4F5B-BFDA-CB5657884F6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11" name="Freeform 5">
              <a:extLst>
                <a:ext uri="{FF2B5EF4-FFF2-40B4-BE49-F238E27FC236}">
                  <a16:creationId xmlns:a16="http://schemas.microsoft.com/office/drawing/2014/main" id="{74300EE0-ECBD-4A99-A182-D65E0E6E63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2" name="Freeform 6">
              <a:extLst>
                <a:ext uri="{FF2B5EF4-FFF2-40B4-BE49-F238E27FC236}">
                  <a16:creationId xmlns:a16="http://schemas.microsoft.com/office/drawing/2014/main" id="{66F00B75-03DF-4D45-9B0D-64C830BD60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 name="Freeform 7">
              <a:extLst>
                <a:ext uri="{FF2B5EF4-FFF2-40B4-BE49-F238E27FC236}">
                  <a16:creationId xmlns:a16="http://schemas.microsoft.com/office/drawing/2014/main" id="{68D3ABB2-C1A2-49A0-A399-DF61B1EF63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 name="Freeform 8">
              <a:extLst>
                <a:ext uri="{FF2B5EF4-FFF2-40B4-BE49-F238E27FC236}">
                  <a16:creationId xmlns:a16="http://schemas.microsoft.com/office/drawing/2014/main" id="{DA1AEAE7-4978-4A5B-AAD2-E2E78726FE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1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5" name="Freeform 9">
              <a:extLst>
                <a:ext uri="{FF2B5EF4-FFF2-40B4-BE49-F238E27FC236}">
                  <a16:creationId xmlns:a16="http://schemas.microsoft.com/office/drawing/2014/main" id="{7A9AAEEE-4B18-43DC-B196-17B61CD41F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1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6" name="Freeform 10">
              <a:extLst>
                <a:ext uri="{FF2B5EF4-FFF2-40B4-BE49-F238E27FC236}">
                  <a16:creationId xmlns:a16="http://schemas.microsoft.com/office/drawing/2014/main" id="{807703FD-FEEE-4777-846F-8C38F40CEBC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1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7" name="Freeform 11">
              <a:extLst>
                <a:ext uri="{FF2B5EF4-FFF2-40B4-BE49-F238E27FC236}">
                  <a16:creationId xmlns:a16="http://schemas.microsoft.com/office/drawing/2014/main" id="{3883325D-A3A9-46FF-B7CB-EE92752226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 name="Freeform 12">
              <a:extLst>
                <a:ext uri="{FF2B5EF4-FFF2-40B4-BE49-F238E27FC236}">
                  <a16:creationId xmlns:a16="http://schemas.microsoft.com/office/drawing/2014/main" id="{1009273A-6FB2-45C9-814B-F9F243C595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 name="Freeform 13">
              <a:extLst>
                <a:ext uri="{FF2B5EF4-FFF2-40B4-BE49-F238E27FC236}">
                  <a16:creationId xmlns:a16="http://schemas.microsoft.com/office/drawing/2014/main" id="{91456BB4-6CF2-4A71-BE63-1AC03A287D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 name="Freeform 14">
              <a:extLst>
                <a:ext uri="{FF2B5EF4-FFF2-40B4-BE49-F238E27FC236}">
                  <a16:creationId xmlns:a16="http://schemas.microsoft.com/office/drawing/2014/main" id="{90F94609-6C4C-45C5-B029-0704F4BB64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 name="Freeform 15">
              <a:extLst>
                <a:ext uri="{FF2B5EF4-FFF2-40B4-BE49-F238E27FC236}">
                  <a16:creationId xmlns:a16="http://schemas.microsoft.com/office/drawing/2014/main" id="{7532FA0C-81DB-47C4-A39A-77A779E230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 name="Freeform 16">
              <a:extLst>
                <a:ext uri="{FF2B5EF4-FFF2-40B4-BE49-F238E27FC236}">
                  <a16:creationId xmlns:a16="http://schemas.microsoft.com/office/drawing/2014/main" id="{F2A2ED01-9837-46A7-B28E-15B6C229D0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 name="Freeform 17">
              <a:extLst>
                <a:ext uri="{FF2B5EF4-FFF2-40B4-BE49-F238E27FC236}">
                  <a16:creationId xmlns:a16="http://schemas.microsoft.com/office/drawing/2014/main" id="{5E52EFEE-3C02-41C5-852D-699079C2E3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18">
              <a:extLst>
                <a:ext uri="{FF2B5EF4-FFF2-40B4-BE49-F238E27FC236}">
                  <a16:creationId xmlns:a16="http://schemas.microsoft.com/office/drawing/2014/main" id="{A4ED1A46-9C33-4642-B4E6-DE8FB6E3FA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19">
              <a:extLst>
                <a:ext uri="{FF2B5EF4-FFF2-40B4-BE49-F238E27FC236}">
                  <a16:creationId xmlns:a16="http://schemas.microsoft.com/office/drawing/2014/main" id="{D8825798-C5AC-4262-B3CA-FAA3731727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20">
              <a:extLst>
                <a:ext uri="{FF2B5EF4-FFF2-40B4-BE49-F238E27FC236}">
                  <a16:creationId xmlns:a16="http://schemas.microsoft.com/office/drawing/2014/main" id="{041EF5B5-A116-4AE7-82D0-A06B0FF58F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1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7" name="Freeform 21">
              <a:extLst>
                <a:ext uri="{FF2B5EF4-FFF2-40B4-BE49-F238E27FC236}">
                  <a16:creationId xmlns:a16="http://schemas.microsoft.com/office/drawing/2014/main" id="{1053245D-DA29-4C13-84C9-749150489A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1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28" name="Freeform 22">
              <a:extLst>
                <a:ext uri="{FF2B5EF4-FFF2-40B4-BE49-F238E27FC236}">
                  <a16:creationId xmlns:a16="http://schemas.microsoft.com/office/drawing/2014/main" id="{1166F809-C998-47FD-8299-4F9BA65DD9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9" name="Freeform 23">
              <a:extLst>
                <a:ext uri="{FF2B5EF4-FFF2-40B4-BE49-F238E27FC236}">
                  <a16:creationId xmlns:a16="http://schemas.microsoft.com/office/drawing/2014/main" id="{2C6184C9-DD88-444D-83F9-7E5C128E54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0" name="Freeform 24">
              <a:extLst>
                <a:ext uri="{FF2B5EF4-FFF2-40B4-BE49-F238E27FC236}">
                  <a16:creationId xmlns:a16="http://schemas.microsoft.com/office/drawing/2014/main" id="{96A02A4D-21A3-44E5-BEFC-1DD2E82620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1" name="Freeform 25">
              <a:extLst>
                <a:ext uri="{FF2B5EF4-FFF2-40B4-BE49-F238E27FC236}">
                  <a16:creationId xmlns:a16="http://schemas.microsoft.com/office/drawing/2014/main" id="{B31F515F-6B6B-48A5-99B1-F9BBCF8F6F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sp>
        <p:nvSpPr>
          <p:cNvPr id="2" name="Title 1">
            <a:extLst>
              <a:ext uri="{FF2B5EF4-FFF2-40B4-BE49-F238E27FC236}">
                <a16:creationId xmlns:a16="http://schemas.microsoft.com/office/drawing/2014/main" id="{81FE4348-1207-457A-B393-9FD1A8E1110C}"/>
              </a:ext>
            </a:extLst>
          </p:cNvPr>
          <p:cNvSpPr>
            <a:spLocks noGrp="1"/>
          </p:cNvSpPr>
          <p:nvPr>
            <p:ph type="title"/>
          </p:nvPr>
        </p:nvSpPr>
        <p:spPr>
          <a:xfrm>
            <a:off x="888631" y="1472864"/>
            <a:ext cx="3765663" cy="4578943"/>
          </a:xfrm>
        </p:spPr>
        <p:txBody>
          <a:bodyPr anchor="t">
            <a:normAutofit/>
          </a:bodyPr>
          <a:lstStyle/>
          <a:p>
            <a:pPr algn="l"/>
            <a:r>
              <a:rPr lang="en-US" sz="5000" dirty="0">
                <a:solidFill>
                  <a:schemeClr val="tx1"/>
                </a:solidFill>
              </a:rPr>
              <a:t>Conclusions are similar to Introductions</a:t>
            </a:r>
          </a:p>
        </p:txBody>
      </p:sp>
      <p:sp>
        <p:nvSpPr>
          <p:cNvPr id="33" name="Isosceles Triangle 32">
            <a:extLst>
              <a:ext uri="{FF2B5EF4-FFF2-40B4-BE49-F238E27FC236}">
                <a16:creationId xmlns:a16="http://schemas.microsoft.com/office/drawing/2014/main" id="{B0BC2F97-F3ED-4F01-B461-9A522CD972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575225" y="1331697"/>
            <a:ext cx="193249" cy="166594"/>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sz="1600" dirty="0"/>
          </a:p>
        </p:txBody>
      </p:sp>
      <p:sp>
        <p:nvSpPr>
          <p:cNvPr id="3" name="Content Placeholder 2">
            <a:extLst>
              <a:ext uri="{FF2B5EF4-FFF2-40B4-BE49-F238E27FC236}">
                <a16:creationId xmlns:a16="http://schemas.microsoft.com/office/drawing/2014/main" id="{7FFAAF6D-5B5C-42F2-AD80-25E12F6F8116}"/>
              </a:ext>
            </a:extLst>
          </p:cNvPr>
          <p:cNvSpPr>
            <a:spLocks noGrp="1"/>
          </p:cNvSpPr>
          <p:nvPr>
            <p:ph idx="1"/>
          </p:nvPr>
        </p:nvSpPr>
        <p:spPr>
          <a:xfrm>
            <a:off x="5248654" y="1472864"/>
            <a:ext cx="6151666" cy="4578944"/>
          </a:xfrm>
        </p:spPr>
        <p:txBody>
          <a:bodyPr anchor="t">
            <a:normAutofit/>
          </a:bodyPr>
          <a:lstStyle/>
          <a:p>
            <a:r>
              <a:rPr lang="en-US" dirty="0"/>
              <a:t>CONCLUSIONS</a:t>
            </a:r>
          </a:p>
          <a:p>
            <a:pPr lvl="1"/>
            <a:r>
              <a:rPr lang="en-US" dirty="0"/>
              <a:t>This DOES NOT, EVER, NEVER, summarize the paper</a:t>
            </a:r>
          </a:p>
          <a:p>
            <a:pPr lvl="1"/>
            <a:r>
              <a:rPr lang="en-US" dirty="0"/>
              <a:t>We just read it</a:t>
            </a:r>
          </a:p>
          <a:p>
            <a:pPr lvl="1"/>
            <a:r>
              <a:rPr lang="en-US" dirty="0"/>
              <a:t>Like… why would we need that</a:t>
            </a:r>
          </a:p>
          <a:p>
            <a:pPr lvl="1"/>
            <a:r>
              <a:rPr lang="en-US" dirty="0"/>
              <a:t>Instead, develop your final, most significant point</a:t>
            </a:r>
          </a:p>
          <a:p>
            <a:pPr lvl="1"/>
            <a:r>
              <a:rPr lang="en-US" dirty="0"/>
              <a:t>Explain your understandings or findings with the context that the body provides to this explanation</a:t>
            </a:r>
          </a:p>
          <a:p>
            <a:pPr lvl="1"/>
            <a:r>
              <a:rPr lang="en-US" dirty="0"/>
              <a:t>Assume we have needed the information and are now ready to approach this last point</a:t>
            </a:r>
          </a:p>
          <a:p>
            <a:endParaRPr lang="en-US" dirty="0"/>
          </a:p>
        </p:txBody>
      </p:sp>
    </p:spTree>
    <p:extLst>
      <p:ext uri="{BB962C8B-B14F-4D97-AF65-F5344CB8AC3E}">
        <p14:creationId xmlns:p14="http://schemas.microsoft.com/office/powerpoint/2010/main" val="13222496"/>
      </p:ext>
    </p:extLst>
  </p:cSld>
  <p:clrMapOvr>
    <a:overrideClrMapping bg1="dk1" tx1="lt1" bg2="dk2" tx2="lt2" accent1="accent1" accent2="accent2" accent3="accent3" accent4="accent4" accent5="accent5" accent6="accent6" hlink="hlink" folHlink="folHlink"/>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screenshot of a cell phone&#10;&#10;Description automatically generated">
            <a:extLst>
              <a:ext uri="{FF2B5EF4-FFF2-40B4-BE49-F238E27FC236}">
                <a16:creationId xmlns:a16="http://schemas.microsoft.com/office/drawing/2014/main" id="{4EDB0107-BC72-4C51-AEFA-6F9F2DB28D50}"/>
              </a:ext>
            </a:extLst>
          </p:cNvPr>
          <p:cNvPicPr>
            <a:picLocks noChangeAspect="1"/>
          </p:cNvPicPr>
          <p:nvPr/>
        </p:nvPicPr>
        <p:blipFill rotWithShape="1">
          <a:blip r:embed="rId2">
            <a:extLst>
              <a:ext uri="{28A0092B-C50C-407E-A947-70E740481C1C}">
                <a14:useLocalDpi xmlns:a14="http://schemas.microsoft.com/office/drawing/2010/main" val="0"/>
              </a:ext>
            </a:extLst>
          </a:blip>
          <a:srcRect l="366" t="3475" r="600" b="6050"/>
          <a:stretch/>
        </p:blipFill>
        <p:spPr>
          <a:xfrm>
            <a:off x="699654" y="649170"/>
            <a:ext cx="2857291" cy="5382117"/>
          </a:xfrm>
          <a:prstGeom prst="rect">
            <a:avLst/>
          </a:prstGeom>
        </p:spPr>
      </p:pic>
      <p:pic>
        <p:nvPicPr>
          <p:cNvPr id="9" name="Picture 8" descr="A screenshot of a cell phone&#10;&#10;Description automatically generated">
            <a:extLst>
              <a:ext uri="{FF2B5EF4-FFF2-40B4-BE49-F238E27FC236}">
                <a16:creationId xmlns:a16="http://schemas.microsoft.com/office/drawing/2014/main" id="{18C9264C-FCA7-4CE1-A3F1-EE5BC30F7DC5}"/>
              </a:ext>
            </a:extLst>
          </p:cNvPr>
          <p:cNvPicPr>
            <a:picLocks noChangeAspect="1"/>
          </p:cNvPicPr>
          <p:nvPr/>
        </p:nvPicPr>
        <p:blipFill rotWithShape="1">
          <a:blip r:embed="rId3">
            <a:extLst>
              <a:ext uri="{28A0092B-C50C-407E-A947-70E740481C1C}">
                <a14:useLocalDpi xmlns:a14="http://schemas.microsoft.com/office/drawing/2010/main" val="0"/>
              </a:ext>
            </a:extLst>
          </a:blip>
          <a:srcRect t="3476" b="6049"/>
          <a:stretch/>
        </p:blipFill>
        <p:spPr>
          <a:xfrm>
            <a:off x="4356936" y="649170"/>
            <a:ext cx="2907695" cy="5424148"/>
          </a:xfrm>
          <a:prstGeom prst="rect">
            <a:avLst/>
          </a:prstGeom>
        </p:spPr>
      </p:pic>
      <p:pic>
        <p:nvPicPr>
          <p:cNvPr id="5" name="Picture 4" descr="A screenshot of a social media post&#10;&#10;Description automatically generated">
            <a:extLst>
              <a:ext uri="{FF2B5EF4-FFF2-40B4-BE49-F238E27FC236}">
                <a16:creationId xmlns:a16="http://schemas.microsoft.com/office/drawing/2014/main" id="{747416B9-B7D5-4F46-B41B-E519BE820AA1}"/>
              </a:ext>
            </a:extLst>
          </p:cNvPr>
          <p:cNvPicPr>
            <a:picLocks noChangeAspect="1"/>
          </p:cNvPicPr>
          <p:nvPr/>
        </p:nvPicPr>
        <p:blipFill rotWithShape="1">
          <a:blip r:embed="rId4">
            <a:extLst>
              <a:ext uri="{28A0092B-C50C-407E-A947-70E740481C1C}">
                <a14:useLocalDpi xmlns:a14="http://schemas.microsoft.com/office/drawing/2010/main" val="0"/>
              </a:ext>
            </a:extLst>
          </a:blip>
          <a:srcRect t="34895" b="7370"/>
          <a:stretch/>
        </p:blipFill>
        <p:spPr>
          <a:xfrm>
            <a:off x="8518008" y="484068"/>
            <a:ext cx="2328487" cy="2771870"/>
          </a:xfrm>
          <a:prstGeom prst="rect">
            <a:avLst/>
          </a:prstGeom>
        </p:spPr>
      </p:pic>
      <p:pic>
        <p:nvPicPr>
          <p:cNvPr id="11" name="Picture 10" descr="A screenshot of a cell phone&#10;&#10;Description automatically generated">
            <a:extLst>
              <a:ext uri="{FF2B5EF4-FFF2-40B4-BE49-F238E27FC236}">
                <a16:creationId xmlns:a16="http://schemas.microsoft.com/office/drawing/2014/main" id="{87DD391B-B3D6-4517-A5DD-D3B70DF6B003}"/>
              </a:ext>
            </a:extLst>
          </p:cNvPr>
          <p:cNvPicPr>
            <a:picLocks noChangeAspect="1"/>
          </p:cNvPicPr>
          <p:nvPr/>
        </p:nvPicPr>
        <p:blipFill rotWithShape="1">
          <a:blip r:embed="rId5">
            <a:extLst>
              <a:ext uri="{28A0092B-C50C-407E-A947-70E740481C1C}">
                <a14:useLocalDpi xmlns:a14="http://schemas.microsoft.com/office/drawing/2010/main" val="0"/>
              </a:ext>
            </a:extLst>
          </a:blip>
          <a:srcRect t="53612" b="4851"/>
          <a:stretch/>
        </p:blipFill>
        <p:spPr>
          <a:xfrm>
            <a:off x="8323158" y="3740007"/>
            <a:ext cx="2869187" cy="2457243"/>
          </a:xfrm>
          <a:prstGeom prst="rect">
            <a:avLst/>
          </a:prstGeom>
        </p:spPr>
      </p:pic>
      <p:sp>
        <p:nvSpPr>
          <p:cNvPr id="14" name="Rectangle 13">
            <a:extLst>
              <a:ext uri="{FF2B5EF4-FFF2-40B4-BE49-F238E27FC236}">
                <a16:creationId xmlns:a16="http://schemas.microsoft.com/office/drawing/2014/main" id="{51ADD57C-49A8-4B48-B786-A72DAF496542}"/>
              </a:ext>
            </a:extLst>
          </p:cNvPr>
          <p:cNvSpPr/>
          <p:nvPr/>
        </p:nvSpPr>
        <p:spPr>
          <a:xfrm>
            <a:off x="4356936" y="2877424"/>
            <a:ext cx="1959974" cy="470860"/>
          </a:xfrm>
          <a:prstGeom prst="rect">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3AB5E2D-CB15-4B79-9737-F7CE1F0BC35E}"/>
              </a:ext>
            </a:extLst>
          </p:cNvPr>
          <p:cNvSpPr/>
          <p:nvPr/>
        </p:nvSpPr>
        <p:spPr>
          <a:xfrm>
            <a:off x="4253218" y="1090569"/>
            <a:ext cx="3201899" cy="1635853"/>
          </a:xfrm>
          <a:prstGeom prst="rect">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09CAA505-9B91-44BB-8B16-D3B192519763}"/>
              </a:ext>
            </a:extLst>
          </p:cNvPr>
          <p:cNvSpPr/>
          <p:nvPr/>
        </p:nvSpPr>
        <p:spPr>
          <a:xfrm>
            <a:off x="4356936" y="3509152"/>
            <a:ext cx="2907695" cy="1306129"/>
          </a:xfrm>
          <a:prstGeom prst="rect">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514104F4-2FC0-4F38-A9AC-4717B44C6C5E}"/>
              </a:ext>
            </a:extLst>
          </p:cNvPr>
          <p:cNvSpPr/>
          <p:nvPr/>
        </p:nvSpPr>
        <p:spPr>
          <a:xfrm>
            <a:off x="8323158" y="2239861"/>
            <a:ext cx="2869187" cy="1108423"/>
          </a:xfrm>
          <a:prstGeom prst="rect">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D43930A7-630D-4890-88AB-D0873A78E998}"/>
              </a:ext>
            </a:extLst>
          </p:cNvPr>
          <p:cNvSpPr/>
          <p:nvPr/>
        </p:nvSpPr>
        <p:spPr>
          <a:xfrm>
            <a:off x="8204433" y="3674378"/>
            <a:ext cx="2987912" cy="1535185"/>
          </a:xfrm>
          <a:prstGeom prst="rect">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437A709B-D4B8-4620-B277-7AFA110B5550}"/>
              </a:ext>
            </a:extLst>
          </p:cNvPr>
          <p:cNvSpPr/>
          <p:nvPr/>
        </p:nvSpPr>
        <p:spPr>
          <a:xfrm>
            <a:off x="4356936" y="4974672"/>
            <a:ext cx="1739064" cy="1222578"/>
          </a:xfrm>
          <a:prstGeom prst="rect">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C6EFDD6C-1E3E-4C9C-8707-340A948BC5BC}"/>
              </a:ext>
            </a:extLst>
          </p:cNvPr>
          <p:cNvSpPr/>
          <p:nvPr/>
        </p:nvSpPr>
        <p:spPr>
          <a:xfrm>
            <a:off x="662730" y="4555222"/>
            <a:ext cx="2142934" cy="1124125"/>
          </a:xfrm>
          <a:prstGeom prst="rect">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C2C1BAB2-D2E7-400F-ADE4-51E8B383712A}"/>
              </a:ext>
            </a:extLst>
          </p:cNvPr>
          <p:cNvSpPr/>
          <p:nvPr/>
        </p:nvSpPr>
        <p:spPr>
          <a:xfrm>
            <a:off x="662730" y="1090569"/>
            <a:ext cx="2927879" cy="3338818"/>
          </a:xfrm>
          <a:prstGeom prst="rect">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1725925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5" name="Group 18">
            <a:extLst>
              <a:ext uri="{FF2B5EF4-FFF2-40B4-BE49-F238E27FC236}">
                <a16:creationId xmlns:a16="http://schemas.microsoft.com/office/drawing/2014/main" id="{0EA6746C-F688-4653-BFAB-FEB70821977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20" name="Freeform 5">
              <a:extLst>
                <a:ext uri="{FF2B5EF4-FFF2-40B4-BE49-F238E27FC236}">
                  <a16:creationId xmlns:a16="http://schemas.microsoft.com/office/drawing/2014/main" id="{F473B516-A073-4AB2-A2DA-2B346155C8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 name="Freeform 6">
              <a:extLst>
                <a:ext uri="{FF2B5EF4-FFF2-40B4-BE49-F238E27FC236}">
                  <a16:creationId xmlns:a16="http://schemas.microsoft.com/office/drawing/2014/main" id="{EF1466B6-13B1-4017-8702-5FE513C623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 name="Freeform 7">
              <a:extLst>
                <a:ext uri="{FF2B5EF4-FFF2-40B4-BE49-F238E27FC236}">
                  <a16:creationId xmlns:a16="http://schemas.microsoft.com/office/drawing/2014/main" id="{1CC79A8F-0967-4354-9F88-F6C2A084BF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 name="Freeform 8">
              <a:extLst>
                <a:ext uri="{FF2B5EF4-FFF2-40B4-BE49-F238E27FC236}">
                  <a16:creationId xmlns:a16="http://schemas.microsoft.com/office/drawing/2014/main" id="{CC3E41E5-9F57-40CC-9ED1-B0D3834E32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4" name="Freeform 9">
              <a:extLst>
                <a:ext uri="{FF2B5EF4-FFF2-40B4-BE49-F238E27FC236}">
                  <a16:creationId xmlns:a16="http://schemas.microsoft.com/office/drawing/2014/main" id="{99FF99DC-58F7-4F9C-82B2-679210C38D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5" name="Freeform 10">
              <a:extLst>
                <a:ext uri="{FF2B5EF4-FFF2-40B4-BE49-F238E27FC236}">
                  <a16:creationId xmlns:a16="http://schemas.microsoft.com/office/drawing/2014/main" id="{CC567918-90F5-45A2-AC4A-00BB47FB7F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6" name="Freeform 11">
              <a:extLst>
                <a:ext uri="{FF2B5EF4-FFF2-40B4-BE49-F238E27FC236}">
                  <a16:creationId xmlns:a16="http://schemas.microsoft.com/office/drawing/2014/main" id="{C84B339C-820F-4A1E-B2A5-16379E4855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7" name="Freeform 12">
              <a:extLst>
                <a:ext uri="{FF2B5EF4-FFF2-40B4-BE49-F238E27FC236}">
                  <a16:creationId xmlns:a16="http://schemas.microsoft.com/office/drawing/2014/main" id="{B59F7B5A-F055-470A-83EB-37E3C73230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8" name="Freeform 13">
              <a:extLst>
                <a:ext uri="{FF2B5EF4-FFF2-40B4-BE49-F238E27FC236}">
                  <a16:creationId xmlns:a16="http://schemas.microsoft.com/office/drawing/2014/main" id="{17C1F6AD-A436-4603-A312-095A6BFEE8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9" name="Freeform 14">
              <a:extLst>
                <a:ext uri="{FF2B5EF4-FFF2-40B4-BE49-F238E27FC236}">
                  <a16:creationId xmlns:a16="http://schemas.microsoft.com/office/drawing/2014/main" id="{F1174104-B0C8-44AA-8C67-31DC1499B3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0" name="Freeform 15">
              <a:extLst>
                <a:ext uri="{FF2B5EF4-FFF2-40B4-BE49-F238E27FC236}">
                  <a16:creationId xmlns:a16="http://schemas.microsoft.com/office/drawing/2014/main" id="{2DB9E986-DBF4-4129-A91F-CF5A1D05A6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1" name="Freeform 16">
              <a:extLst>
                <a:ext uri="{FF2B5EF4-FFF2-40B4-BE49-F238E27FC236}">
                  <a16:creationId xmlns:a16="http://schemas.microsoft.com/office/drawing/2014/main" id="{4277D0E9-EB42-4798-BADB-640D21FF17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2" name="Freeform 17">
              <a:extLst>
                <a:ext uri="{FF2B5EF4-FFF2-40B4-BE49-F238E27FC236}">
                  <a16:creationId xmlns:a16="http://schemas.microsoft.com/office/drawing/2014/main" id="{E3036BF2-5BAE-4D3E-8906-753587BD81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3" name="Freeform 18">
              <a:extLst>
                <a:ext uri="{FF2B5EF4-FFF2-40B4-BE49-F238E27FC236}">
                  <a16:creationId xmlns:a16="http://schemas.microsoft.com/office/drawing/2014/main" id="{5B4A4DAB-072D-47D9-A85A-6E4C1445E3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4" name="Freeform 19">
              <a:extLst>
                <a:ext uri="{FF2B5EF4-FFF2-40B4-BE49-F238E27FC236}">
                  <a16:creationId xmlns:a16="http://schemas.microsoft.com/office/drawing/2014/main" id="{DC7CE321-8DE9-44F2-85D9-EFF0577EEF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5" name="Freeform 20">
              <a:extLst>
                <a:ext uri="{FF2B5EF4-FFF2-40B4-BE49-F238E27FC236}">
                  <a16:creationId xmlns:a16="http://schemas.microsoft.com/office/drawing/2014/main" id="{FE74AEAA-D95A-462F-8CED-BE5146AE97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36" name="Freeform 21">
              <a:extLst>
                <a:ext uri="{FF2B5EF4-FFF2-40B4-BE49-F238E27FC236}">
                  <a16:creationId xmlns:a16="http://schemas.microsoft.com/office/drawing/2014/main" id="{5F680D37-DDCE-49A5-801F-78E211F938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37" name="Freeform 22">
              <a:extLst>
                <a:ext uri="{FF2B5EF4-FFF2-40B4-BE49-F238E27FC236}">
                  <a16:creationId xmlns:a16="http://schemas.microsoft.com/office/drawing/2014/main" id="{56AAEF18-0A28-4C6D-B6D7-293C6116CF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8" name="Freeform 23">
              <a:extLst>
                <a:ext uri="{FF2B5EF4-FFF2-40B4-BE49-F238E27FC236}">
                  <a16:creationId xmlns:a16="http://schemas.microsoft.com/office/drawing/2014/main" id="{3D9F3C43-7032-490F-B833-61ED5E2289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9" name="Freeform 24">
              <a:extLst>
                <a:ext uri="{FF2B5EF4-FFF2-40B4-BE49-F238E27FC236}">
                  <a16:creationId xmlns:a16="http://schemas.microsoft.com/office/drawing/2014/main" id="{555874EF-621F-4188-AD75-335F3F082D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0" name="Freeform 25">
              <a:extLst>
                <a:ext uri="{FF2B5EF4-FFF2-40B4-BE49-F238E27FC236}">
                  <a16:creationId xmlns:a16="http://schemas.microsoft.com/office/drawing/2014/main" id="{15B4B778-7E6E-44EF-9375-288ADD8F5A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76" name="Group 41">
            <a:extLst>
              <a:ext uri="{FF2B5EF4-FFF2-40B4-BE49-F238E27FC236}">
                <a16:creationId xmlns:a16="http://schemas.microsoft.com/office/drawing/2014/main" id="{6CCD5687-0DF2-44C8-A34A-BB82FF1562F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00144" y="1699589"/>
            <a:ext cx="3674476" cy="3470421"/>
            <a:chOff x="697883" y="1816768"/>
            <a:chExt cx="3674476" cy="3470421"/>
          </a:xfrm>
        </p:grpSpPr>
        <p:sp>
          <p:nvSpPr>
            <p:cNvPr id="43" name="Rectangle 42">
              <a:extLst>
                <a:ext uri="{FF2B5EF4-FFF2-40B4-BE49-F238E27FC236}">
                  <a16:creationId xmlns:a16="http://schemas.microsoft.com/office/drawing/2014/main" id="{C798BCD2-5B53-4B61-9A0E-151447E638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4" name="Isosceles Triangle 22">
              <a:extLst>
                <a:ext uri="{FF2B5EF4-FFF2-40B4-BE49-F238E27FC236}">
                  <a16:creationId xmlns:a16="http://schemas.microsoft.com/office/drawing/2014/main" id="{9AB393CC-33E1-40B0-A7B3-1248CAAA9F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5" name="Rectangle 44">
              <a:extLst>
                <a:ext uri="{FF2B5EF4-FFF2-40B4-BE49-F238E27FC236}">
                  <a16:creationId xmlns:a16="http://schemas.microsoft.com/office/drawing/2014/main" id="{DB43794D-C926-4DFB-A24C-B811A12DDB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useBgFill="1">
        <p:nvSpPr>
          <p:cNvPr id="77" name="Rectangle 46">
            <a:extLst>
              <a:ext uri="{FF2B5EF4-FFF2-40B4-BE49-F238E27FC236}">
                <a16:creationId xmlns:a16="http://schemas.microsoft.com/office/drawing/2014/main" id="{50035DA4-5399-40B5-93A2-8E79F1F342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8" name="Group 48">
            <a:extLst>
              <a:ext uri="{FF2B5EF4-FFF2-40B4-BE49-F238E27FC236}">
                <a16:creationId xmlns:a16="http://schemas.microsoft.com/office/drawing/2014/main" id="{C5486F71-0D93-48BA-A787-4B8FA3DBED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79" name="Freeform 5">
              <a:extLst>
                <a:ext uri="{FF2B5EF4-FFF2-40B4-BE49-F238E27FC236}">
                  <a16:creationId xmlns:a16="http://schemas.microsoft.com/office/drawing/2014/main" id="{15519F4C-CF3F-4BFF-8445-A31335E981F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306513" y="0"/>
              <a:ext cx="3862388" cy="6843713"/>
            </a:xfrm>
            <a:custGeom>
              <a:avLst/>
              <a:gdLst>
                <a:gd name="T0" fmla="*/ 813 w 813"/>
                <a:gd name="T1" fmla="*/ 0 h 1440"/>
                <a:gd name="T2" fmla="*/ 435 w 813"/>
                <a:gd name="T3" fmla="*/ 1440 h 1440"/>
              </a:gdLst>
              <a:ahLst/>
              <a:cxnLst>
                <a:cxn ang="0">
                  <a:pos x="T0" y="T1"/>
                </a:cxn>
                <a:cxn ang="0">
                  <a:pos x="T2" y="T3"/>
                </a:cxn>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0" name="Freeform 6">
              <a:extLst>
                <a:ext uri="{FF2B5EF4-FFF2-40B4-BE49-F238E27FC236}">
                  <a16:creationId xmlns:a16="http://schemas.microsoft.com/office/drawing/2014/main" id="{53D0C846-62A4-458F-A921-DB09B7C130D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26725" y="9525"/>
              <a:ext cx="1539875" cy="555625"/>
            </a:xfrm>
            <a:custGeom>
              <a:avLst/>
              <a:gdLst>
                <a:gd name="T0" fmla="*/ 324 w 324"/>
                <a:gd name="T1" fmla="*/ 117 h 117"/>
                <a:gd name="T2" fmla="*/ 0 w 324"/>
                <a:gd name="T3" fmla="*/ 0 h 117"/>
              </a:gdLst>
              <a:ahLst/>
              <a:cxnLst>
                <a:cxn ang="0">
                  <a:pos x="T0" y="T1"/>
                </a:cxn>
                <a:cxn ang="0">
                  <a:pos x="T2" y="T3"/>
                </a:cxn>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1" name="Freeform 7">
              <a:extLst>
                <a:ext uri="{FF2B5EF4-FFF2-40B4-BE49-F238E27FC236}">
                  <a16:creationId xmlns:a16="http://schemas.microsoft.com/office/drawing/2014/main" id="{B3363D0E-95B5-4206-93C7-E886DC1A360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247313" y="5013325"/>
              <a:ext cx="1919288" cy="1830388"/>
            </a:xfrm>
            <a:custGeom>
              <a:avLst/>
              <a:gdLst>
                <a:gd name="T0" fmla="*/ 0 w 404"/>
                <a:gd name="T1" fmla="*/ 385 h 385"/>
                <a:gd name="T2" fmla="*/ 404 w 404"/>
                <a:gd name="T3" fmla="*/ 0 h 385"/>
              </a:gdLst>
              <a:ahLst/>
              <a:cxnLst>
                <a:cxn ang="0">
                  <a:pos x="T0" y="T1"/>
                </a:cxn>
                <a:cxn ang="0">
                  <a:pos x="T2" y="T3"/>
                </a:cxn>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2" name="Freeform 8">
              <a:extLst>
                <a:ext uri="{FF2B5EF4-FFF2-40B4-BE49-F238E27FC236}">
                  <a16:creationId xmlns:a16="http://schemas.microsoft.com/office/drawing/2014/main" id="{CFC827A6-9314-4678-B82E-C7FCBC38554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775" y="0"/>
              <a:ext cx="3676650" cy="6843713"/>
            </a:xfrm>
            <a:custGeom>
              <a:avLst/>
              <a:gdLst>
                <a:gd name="T0" fmla="*/ 774 w 774"/>
                <a:gd name="T1" fmla="*/ 0 h 1440"/>
                <a:gd name="T2" fmla="*/ 411 w 774"/>
                <a:gd name="T3" fmla="*/ 1440 h 1440"/>
              </a:gdLst>
              <a:ahLst/>
              <a:cxnLst>
                <a:cxn ang="0">
                  <a:pos x="T0" y="T1"/>
                </a:cxn>
                <a:cxn ang="0">
                  <a:pos x="T2" y="T3"/>
                </a:cxn>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3" name="Freeform 9">
              <a:extLst>
                <a:ext uri="{FF2B5EF4-FFF2-40B4-BE49-F238E27FC236}">
                  <a16:creationId xmlns:a16="http://schemas.microsoft.com/office/drawing/2014/main" id="{3B9A317B-A8C5-4957-81F4-90147E92210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2988" y="9525"/>
              <a:ext cx="963613" cy="366713"/>
            </a:xfrm>
            <a:custGeom>
              <a:avLst/>
              <a:gdLst>
                <a:gd name="T0" fmla="*/ 203 w 203"/>
                <a:gd name="T1" fmla="*/ 77 h 77"/>
                <a:gd name="T2" fmla="*/ 0 w 203"/>
                <a:gd name="T3" fmla="*/ 0 h 77"/>
              </a:gdLst>
              <a:ahLst/>
              <a:cxnLst>
                <a:cxn ang="0">
                  <a:pos x="T0" y="T1"/>
                </a:cxn>
                <a:cxn ang="0">
                  <a:pos x="T2" y="T3"/>
                </a:cxn>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4" name="Freeform 10">
              <a:extLst>
                <a:ext uri="{FF2B5EF4-FFF2-40B4-BE49-F238E27FC236}">
                  <a16:creationId xmlns:a16="http://schemas.microsoft.com/office/drawing/2014/main" id="{E9A6A179-4D99-4C8D-BADC-CE9A0E71140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494963" y="5275263"/>
              <a:ext cx="1666875" cy="1577975"/>
            </a:xfrm>
            <a:custGeom>
              <a:avLst/>
              <a:gdLst>
                <a:gd name="T0" fmla="*/ 0 w 351"/>
                <a:gd name="T1" fmla="*/ 332 h 332"/>
                <a:gd name="T2" fmla="*/ 351 w 351"/>
                <a:gd name="T3" fmla="*/ 0 h 332"/>
              </a:gdLst>
              <a:ahLst/>
              <a:cxnLst>
                <a:cxn ang="0">
                  <a:pos x="T0" y="T1"/>
                </a:cxn>
                <a:cxn ang="0">
                  <a:pos x="T2" y="T3"/>
                </a:cxn>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5" name="Freeform 11">
              <a:extLst>
                <a:ext uri="{FF2B5EF4-FFF2-40B4-BE49-F238E27FC236}">
                  <a16:creationId xmlns:a16="http://schemas.microsoft.com/office/drawing/2014/main" id="{A83F2278-2B4D-4C7C-A199-652E69FBAB2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621088" cy="6843713"/>
            </a:xfrm>
            <a:custGeom>
              <a:avLst/>
              <a:gdLst>
                <a:gd name="T0" fmla="*/ 762 w 762"/>
                <a:gd name="T1" fmla="*/ 0 h 1440"/>
                <a:gd name="T2" fmla="*/ 403 w 762"/>
                <a:gd name="T3" fmla="*/ 1440 h 1440"/>
              </a:gdLst>
              <a:ahLst/>
              <a:cxnLst>
                <a:cxn ang="0">
                  <a:pos x="T0" y="T1"/>
                </a:cxn>
                <a:cxn ang="0">
                  <a:pos x="T2" y="T3"/>
                </a:cxn>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6" name="Freeform 12">
              <a:extLst>
                <a:ext uri="{FF2B5EF4-FFF2-40B4-BE49-F238E27FC236}">
                  <a16:creationId xmlns:a16="http://schemas.microsoft.com/office/drawing/2014/main" id="{8DFBC880-B458-4B78-97A0-E1139E47FEA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501438" y="9525"/>
              <a:ext cx="665163" cy="257175"/>
            </a:xfrm>
            <a:custGeom>
              <a:avLst/>
              <a:gdLst>
                <a:gd name="T0" fmla="*/ 140 w 140"/>
                <a:gd name="T1" fmla="*/ 54 h 54"/>
                <a:gd name="T2" fmla="*/ 0 w 140"/>
                <a:gd name="T3" fmla="*/ 0 h 54"/>
              </a:gdLst>
              <a:ahLst/>
              <a:cxnLst>
                <a:cxn ang="0">
                  <a:pos x="T0" y="T1"/>
                </a:cxn>
                <a:cxn ang="0">
                  <a:pos x="T2" y="T3"/>
                </a:cxn>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7" name="Freeform 13">
              <a:extLst>
                <a:ext uri="{FF2B5EF4-FFF2-40B4-BE49-F238E27FC236}">
                  <a16:creationId xmlns:a16="http://schemas.microsoft.com/office/drawing/2014/main" id="{CCA70564-73BE-4A3E-B919-18B32D17DAA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41013" y="5408613"/>
              <a:ext cx="1525588" cy="1435100"/>
            </a:xfrm>
            <a:custGeom>
              <a:avLst/>
              <a:gdLst>
                <a:gd name="T0" fmla="*/ 0 w 321"/>
                <a:gd name="T1" fmla="*/ 302 h 302"/>
                <a:gd name="T2" fmla="*/ 321 w 321"/>
                <a:gd name="T3" fmla="*/ 0 h 302"/>
              </a:gdLst>
              <a:ahLst/>
              <a:cxnLst>
                <a:cxn ang="0">
                  <a:pos x="T0" y="T1"/>
                </a:cxn>
                <a:cxn ang="0">
                  <a:pos x="T2" y="T3"/>
                </a:cxn>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8" name="Freeform 14">
              <a:extLst>
                <a:ext uri="{FF2B5EF4-FFF2-40B4-BE49-F238E27FC236}">
                  <a16:creationId xmlns:a16="http://schemas.microsoft.com/office/drawing/2014/main" id="{68FAE93E-8DF7-4794-BAB3-A6212CD704E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244850" cy="6843713"/>
            </a:xfrm>
            <a:custGeom>
              <a:avLst/>
              <a:gdLst>
                <a:gd name="T0" fmla="*/ 683 w 683"/>
                <a:gd name="T1" fmla="*/ 0 h 1440"/>
                <a:gd name="T2" fmla="*/ 355 w 683"/>
                <a:gd name="T3" fmla="*/ 1440 h 1440"/>
              </a:gdLst>
              <a:ahLst/>
              <a:cxnLst>
                <a:cxn ang="0">
                  <a:pos x="T0" y="T1"/>
                </a:cxn>
                <a:cxn ang="0">
                  <a:pos x="T2" y="T3"/>
                </a:cxn>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9" name="Freeform 15">
              <a:extLst>
                <a:ext uri="{FF2B5EF4-FFF2-40B4-BE49-F238E27FC236}">
                  <a16:creationId xmlns:a16="http://schemas.microsoft.com/office/drawing/2014/main" id="{42AA2677-F8D2-4478-BF71-1AEF93FB6CA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802938" y="5518150"/>
              <a:ext cx="1363663" cy="1325563"/>
            </a:xfrm>
            <a:custGeom>
              <a:avLst/>
              <a:gdLst>
                <a:gd name="T0" fmla="*/ 0 w 287"/>
                <a:gd name="T1" fmla="*/ 279 h 279"/>
                <a:gd name="T2" fmla="*/ 287 w 287"/>
                <a:gd name="T3" fmla="*/ 0 h 279"/>
              </a:gdLst>
              <a:ahLst/>
              <a:cxnLst>
                <a:cxn ang="0">
                  <a:pos x="T0" y="T1"/>
                </a:cxn>
                <a:cxn ang="0">
                  <a:pos x="T2" y="T3"/>
                </a:cxn>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0" name="Freeform 16">
              <a:extLst>
                <a:ext uri="{FF2B5EF4-FFF2-40B4-BE49-F238E27FC236}">
                  <a16:creationId xmlns:a16="http://schemas.microsoft.com/office/drawing/2014/main" id="{EBEC96C6-EDD7-4C36-A35D-C6B228D04BA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89000" y="0"/>
              <a:ext cx="3230563" cy="6843713"/>
            </a:xfrm>
            <a:custGeom>
              <a:avLst/>
              <a:gdLst>
                <a:gd name="T0" fmla="*/ 680 w 680"/>
                <a:gd name="T1" fmla="*/ 0 h 1440"/>
                <a:gd name="T2" fmla="*/ 337 w 680"/>
                <a:gd name="T3" fmla="*/ 1440 h 1440"/>
              </a:gdLst>
              <a:ahLst/>
              <a:cxnLst>
                <a:cxn ang="0">
                  <a:pos x="T0" y="T1"/>
                </a:cxn>
                <a:cxn ang="0">
                  <a:pos x="T2" y="T3"/>
                </a:cxn>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1" name="Freeform 17">
              <a:extLst>
                <a:ext uri="{FF2B5EF4-FFF2-40B4-BE49-F238E27FC236}">
                  <a16:creationId xmlns:a16="http://schemas.microsoft.com/office/drawing/2014/main" id="{B2393DFB-30C1-4478-997C-1C7A1DF5F00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79150" y="5694363"/>
              <a:ext cx="1187450" cy="1149350"/>
            </a:xfrm>
            <a:custGeom>
              <a:avLst/>
              <a:gdLst>
                <a:gd name="T0" fmla="*/ 0 w 250"/>
                <a:gd name="T1" fmla="*/ 242 h 242"/>
                <a:gd name="T2" fmla="*/ 250 w 250"/>
                <a:gd name="T3" fmla="*/ 0 h 242"/>
              </a:gdLst>
              <a:ahLst/>
              <a:cxnLst>
                <a:cxn ang="0">
                  <a:pos x="T0" y="T1"/>
                </a:cxn>
                <a:cxn ang="0">
                  <a:pos x="T2" y="T3"/>
                </a:cxn>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2" name="Freeform 18">
              <a:extLst>
                <a:ext uri="{FF2B5EF4-FFF2-40B4-BE49-F238E27FC236}">
                  <a16:creationId xmlns:a16="http://schemas.microsoft.com/office/drawing/2014/main" id="{122F16BC-DD9B-46E9-8860-A1A3E511542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84188" y="0"/>
              <a:ext cx="3421063" cy="6843713"/>
            </a:xfrm>
            <a:custGeom>
              <a:avLst/>
              <a:gdLst>
                <a:gd name="T0" fmla="*/ 720 w 720"/>
                <a:gd name="T1" fmla="*/ 0 h 1440"/>
                <a:gd name="T2" fmla="*/ 362 w 720"/>
                <a:gd name="T3" fmla="*/ 1440 h 1440"/>
              </a:gdLst>
              <a:ahLst/>
              <a:cxnLst>
                <a:cxn ang="0">
                  <a:pos x="T0" y="T1"/>
                </a:cxn>
                <a:cxn ang="0">
                  <a:pos x="T2" y="T3"/>
                </a:cxn>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3" name="Freeform 19">
              <a:extLst>
                <a:ext uri="{FF2B5EF4-FFF2-40B4-BE49-F238E27FC236}">
                  <a16:creationId xmlns:a16="http://schemas.microsoft.com/office/drawing/2014/main" id="{9FCFB71B-32B5-4252-B525-2A04A25BE34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87125" y="6049963"/>
              <a:ext cx="879475" cy="793750"/>
            </a:xfrm>
            <a:custGeom>
              <a:avLst/>
              <a:gdLst>
                <a:gd name="T0" fmla="*/ 0 w 185"/>
                <a:gd name="T1" fmla="*/ 167 h 167"/>
                <a:gd name="T2" fmla="*/ 185 w 185"/>
                <a:gd name="T3" fmla="*/ 0 h 167"/>
              </a:gdLst>
              <a:ahLst/>
              <a:cxnLst>
                <a:cxn ang="0">
                  <a:pos x="T0" y="T1"/>
                </a:cxn>
                <a:cxn ang="0">
                  <a:pos x="T2" y="T3"/>
                </a:cxn>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4" name="Freeform 20">
              <a:extLst>
                <a:ext uri="{FF2B5EF4-FFF2-40B4-BE49-F238E27FC236}">
                  <a16:creationId xmlns:a16="http://schemas.microsoft.com/office/drawing/2014/main" id="{C19A12E4-B299-4CE4-9211-020D21A6FFF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98488" y="0"/>
              <a:ext cx="2717800" cy="6843713"/>
            </a:xfrm>
            <a:custGeom>
              <a:avLst/>
              <a:gdLst>
                <a:gd name="T0" fmla="*/ 572 w 572"/>
                <a:gd name="T1" fmla="*/ 0 h 1440"/>
                <a:gd name="T2" fmla="*/ 164 w 572"/>
                <a:gd name="T3" fmla="*/ 1440 h 1440"/>
              </a:gdLst>
              <a:ahLst/>
              <a:cxnLst>
                <a:cxn ang="0">
                  <a:pos x="T0" y="T1"/>
                </a:cxn>
                <a:cxn ang="0">
                  <a:pos x="T2" y="T3"/>
                </a:cxn>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5" name="Freeform 21">
              <a:extLst>
                <a:ext uri="{FF2B5EF4-FFF2-40B4-BE49-F238E27FC236}">
                  <a16:creationId xmlns:a16="http://schemas.microsoft.com/office/drawing/2014/main" id="{D910CDFE-5B8E-4D45-8C12-C7B7112AD3E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61938" y="0"/>
              <a:ext cx="2944813" cy="6843713"/>
            </a:xfrm>
            <a:custGeom>
              <a:avLst/>
              <a:gdLst>
                <a:gd name="T0" fmla="*/ 620 w 620"/>
                <a:gd name="T1" fmla="*/ 0 h 1440"/>
                <a:gd name="T2" fmla="*/ 186 w 620"/>
                <a:gd name="T3" fmla="*/ 1440 h 1440"/>
              </a:gdLst>
              <a:ahLst/>
              <a:cxnLst>
                <a:cxn ang="0">
                  <a:pos x="T0" y="T1"/>
                </a:cxn>
                <a:cxn ang="0">
                  <a:pos x="T2" y="T3"/>
                </a:cxn>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6" name="Freeform 22">
              <a:extLst>
                <a:ext uri="{FF2B5EF4-FFF2-40B4-BE49-F238E27FC236}">
                  <a16:creationId xmlns:a16="http://schemas.microsoft.com/office/drawing/2014/main" id="{97F16A99-072F-4C4A-BB72-F001A0D85D3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17513" y="0"/>
              <a:ext cx="2403475" cy="6843713"/>
            </a:xfrm>
            <a:custGeom>
              <a:avLst/>
              <a:gdLst>
                <a:gd name="T0" fmla="*/ 506 w 506"/>
                <a:gd name="T1" fmla="*/ 0 h 1440"/>
                <a:gd name="T2" fmla="*/ 171 w 506"/>
                <a:gd name="T3" fmla="*/ 1440 h 1440"/>
              </a:gdLst>
              <a:ahLst/>
              <a:cxnLst>
                <a:cxn ang="0">
                  <a:pos x="T0" y="T1"/>
                </a:cxn>
                <a:cxn ang="0">
                  <a:pos x="T2" y="T3"/>
                </a:cxn>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7" name="Freeform 23">
              <a:extLst>
                <a:ext uri="{FF2B5EF4-FFF2-40B4-BE49-F238E27FC236}">
                  <a16:creationId xmlns:a16="http://schemas.microsoft.com/office/drawing/2014/main" id="{68E85FB7-6018-4C2D-8532-59CCDB4F2AF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9525"/>
              <a:ext cx="1771650" cy="3198813"/>
            </a:xfrm>
            <a:custGeom>
              <a:avLst/>
              <a:gdLst>
                <a:gd name="T0" fmla="*/ 373 w 373"/>
                <a:gd name="T1" fmla="*/ 0 h 673"/>
                <a:gd name="T2" fmla="*/ 0 w 373"/>
                <a:gd name="T3" fmla="*/ 673 h 673"/>
              </a:gdLst>
              <a:ahLst/>
              <a:cxnLst>
                <a:cxn ang="0">
                  <a:pos x="T0" y="T1"/>
                </a:cxn>
                <a:cxn ang="0">
                  <a:pos x="T2" y="T3"/>
                </a:cxn>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8" name="Freeform 24">
              <a:extLst>
                <a:ext uri="{FF2B5EF4-FFF2-40B4-BE49-F238E27FC236}">
                  <a16:creationId xmlns:a16="http://schemas.microsoft.com/office/drawing/2014/main" id="{09423473-766D-42B7-B66B-6838C84FFF9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63" y="6016625"/>
              <a:ext cx="214313" cy="827088"/>
            </a:xfrm>
            <a:custGeom>
              <a:avLst/>
              <a:gdLst>
                <a:gd name="T0" fmla="*/ 0 w 45"/>
                <a:gd name="T1" fmla="*/ 0 h 174"/>
                <a:gd name="T2" fmla="*/ 45 w 45"/>
                <a:gd name="T3" fmla="*/ 174 h 174"/>
              </a:gdLst>
              <a:ahLst/>
              <a:cxnLst>
                <a:cxn ang="0">
                  <a:pos x="T0" y="T1"/>
                </a:cxn>
                <a:cxn ang="0">
                  <a:pos x="T2" y="T3"/>
                </a:cxn>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9" name="Freeform 25">
              <a:extLst>
                <a:ext uri="{FF2B5EF4-FFF2-40B4-BE49-F238E27FC236}">
                  <a16:creationId xmlns:a16="http://schemas.microsoft.com/office/drawing/2014/main" id="{147136A4-F79F-464D-922E-92DB5DFF221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0"/>
              <a:ext cx="1562100" cy="2228850"/>
            </a:xfrm>
            <a:custGeom>
              <a:avLst/>
              <a:gdLst>
                <a:gd name="T0" fmla="*/ 329 w 329"/>
                <a:gd name="T1" fmla="*/ 0 h 469"/>
                <a:gd name="T2" fmla="*/ 0 w 329"/>
                <a:gd name="T3" fmla="*/ 469 h 469"/>
              </a:gdLst>
              <a:ahLst/>
              <a:cxnLst>
                <a:cxn ang="0">
                  <a:pos x="T0" y="T1"/>
                </a:cxn>
                <a:cxn ang="0">
                  <a:pos x="T2" y="T3"/>
                </a:cxn>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72" name="Group 71">
            <a:extLst>
              <a:ext uri="{FF2B5EF4-FFF2-40B4-BE49-F238E27FC236}">
                <a16:creationId xmlns:a16="http://schemas.microsoft.com/office/drawing/2014/main" id="{82CDD201-07A7-449A-9D87-41EEC6D80E8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04672" y="4281677"/>
            <a:ext cx="10579607" cy="1771275"/>
            <a:chOff x="804672" y="3893141"/>
            <a:chExt cx="10579607" cy="1771275"/>
          </a:xfrm>
          <a:solidFill>
            <a:schemeClr val="tx2"/>
          </a:solidFill>
        </p:grpSpPr>
        <p:sp>
          <p:nvSpPr>
            <p:cNvPr id="73" name="Isosceles Triangle 39">
              <a:extLst>
                <a:ext uri="{FF2B5EF4-FFF2-40B4-BE49-F238E27FC236}">
                  <a16:creationId xmlns:a16="http://schemas.microsoft.com/office/drawing/2014/main" id="{8DF33221-BE19-4846-AFDB-E658B355FAD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5892384" y="5313353"/>
              <a:ext cx="407233" cy="351063"/>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A168056B-DE12-469B-97B5-33F2E093A5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4672" y="3893141"/>
              <a:ext cx="10579607" cy="142021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4529A408-3014-462B-B412-5ADD7C95CB87}"/>
              </a:ext>
            </a:extLst>
          </p:cNvPr>
          <p:cNvSpPr>
            <a:spLocks noGrp="1"/>
          </p:cNvSpPr>
          <p:nvPr>
            <p:ph type="title" idx="4294967295"/>
          </p:nvPr>
        </p:nvSpPr>
        <p:spPr>
          <a:xfrm>
            <a:off x="886968" y="4368773"/>
            <a:ext cx="10417231" cy="1250384"/>
          </a:xfrm>
        </p:spPr>
        <p:txBody>
          <a:bodyPr vert="horz" lIns="228600" tIns="228600" rIns="228600" bIns="228600" rtlCol="0" anchor="ctr">
            <a:normAutofit/>
          </a:bodyPr>
          <a:lstStyle/>
          <a:p>
            <a:r>
              <a:rPr lang="en-US">
                <a:solidFill>
                  <a:schemeClr val="bg1"/>
                </a:solidFill>
              </a:rPr>
              <a:t>We can learn conclusions from maps as well</a:t>
            </a:r>
            <a:endParaRPr lang="en-US" dirty="0">
              <a:solidFill>
                <a:schemeClr val="bg1"/>
              </a:solidFill>
            </a:endParaRPr>
          </a:p>
        </p:txBody>
      </p:sp>
      <p:graphicFrame>
        <p:nvGraphicFramePr>
          <p:cNvPr id="14" name="Content Placeholder 2">
            <a:extLst>
              <a:ext uri="{FF2B5EF4-FFF2-40B4-BE49-F238E27FC236}">
                <a16:creationId xmlns:a16="http://schemas.microsoft.com/office/drawing/2014/main" id="{125BFA5A-E538-4F62-9E5F-A7AFD004BE4C}"/>
              </a:ext>
            </a:extLst>
          </p:cNvPr>
          <p:cNvGraphicFramePr>
            <a:graphicFrameLocks noGrp="1"/>
          </p:cNvGraphicFramePr>
          <p:nvPr>
            <p:ph idx="4294967295"/>
            <p:extLst>
              <p:ext uri="{D42A27DB-BD31-4B8C-83A1-F6EECF244321}">
                <p14:modId xmlns:p14="http://schemas.microsoft.com/office/powerpoint/2010/main" val="1206757929"/>
              </p:ext>
            </p:extLst>
          </p:nvPr>
        </p:nvGraphicFramePr>
        <p:xfrm>
          <a:off x="804672" y="803186"/>
          <a:ext cx="10579607" cy="30437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2261735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EFAF5D36-7988-4310-8B2D-E5F09D9BED5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11" name="Freeform 5">
              <a:extLst>
                <a:ext uri="{FF2B5EF4-FFF2-40B4-BE49-F238E27FC236}">
                  <a16:creationId xmlns:a16="http://schemas.microsoft.com/office/drawing/2014/main" id="{F953B1DA-E7D8-48BB-8D67-425C7F7E06D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 name="Freeform 6">
              <a:extLst>
                <a:ext uri="{FF2B5EF4-FFF2-40B4-BE49-F238E27FC236}">
                  <a16:creationId xmlns:a16="http://schemas.microsoft.com/office/drawing/2014/main" id="{319C148B-5C23-49B7-A373-AC1B7510B3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 name="Freeform 7">
              <a:extLst>
                <a:ext uri="{FF2B5EF4-FFF2-40B4-BE49-F238E27FC236}">
                  <a16:creationId xmlns:a16="http://schemas.microsoft.com/office/drawing/2014/main" id="{10B3CBEC-E6ED-4132-A94F-47AB0B93A6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4" name="Freeform 8">
              <a:extLst>
                <a:ext uri="{FF2B5EF4-FFF2-40B4-BE49-F238E27FC236}">
                  <a16:creationId xmlns:a16="http://schemas.microsoft.com/office/drawing/2014/main" id="{6607A26B-7FD4-4FE9-BCFA-2D1303693C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5" name="Freeform 9">
              <a:extLst>
                <a:ext uri="{FF2B5EF4-FFF2-40B4-BE49-F238E27FC236}">
                  <a16:creationId xmlns:a16="http://schemas.microsoft.com/office/drawing/2014/main" id="{C00169AA-D2E0-467C-9CAE-BBF421EA30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6" name="Freeform 10">
              <a:extLst>
                <a:ext uri="{FF2B5EF4-FFF2-40B4-BE49-F238E27FC236}">
                  <a16:creationId xmlns:a16="http://schemas.microsoft.com/office/drawing/2014/main" id="{24C43ADE-E7DB-48BC-B5F6-0C48D7AE41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7" name="Freeform 11">
              <a:extLst>
                <a:ext uri="{FF2B5EF4-FFF2-40B4-BE49-F238E27FC236}">
                  <a16:creationId xmlns:a16="http://schemas.microsoft.com/office/drawing/2014/main" id="{F9B6CF03-8C6F-4A69-B803-56DF556167A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 name="Freeform 12">
              <a:extLst>
                <a:ext uri="{FF2B5EF4-FFF2-40B4-BE49-F238E27FC236}">
                  <a16:creationId xmlns:a16="http://schemas.microsoft.com/office/drawing/2014/main" id="{0A6864AE-A239-4CD6-9D34-6CF7188F1B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 name="Freeform 13">
              <a:extLst>
                <a:ext uri="{FF2B5EF4-FFF2-40B4-BE49-F238E27FC236}">
                  <a16:creationId xmlns:a16="http://schemas.microsoft.com/office/drawing/2014/main" id="{B71C308D-6936-4397-A8AF-6D19C6EC07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0" name="Freeform 14">
              <a:extLst>
                <a:ext uri="{FF2B5EF4-FFF2-40B4-BE49-F238E27FC236}">
                  <a16:creationId xmlns:a16="http://schemas.microsoft.com/office/drawing/2014/main" id="{FBD50843-2012-4AE6-91C9-537612E738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1" name="Freeform 15">
              <a:extLst>
                <a:ext uri="{FF2B5EF4-FFF2-40B4-BE49-F238E27FC236}">
                  <a16:creationId xmlns:a16="http://schemas.microsoft.com/office/drawing/2014/main" id="{A676FD4C-815C-452E-8046-28FEA73824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2" name="Freeform 16">
              <a:extLst>
                <a:ext uri="{FF2B5EF4-FFF2-40B4-BE49-F238E27FC236}">
                  <a16:creationId xmlns:a16="http://schemas.microsoft.com/office/drawing/2014/main" id="{66D402BD-5FE7-427A-8AE9-02D604B4C2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3" name="Freeform 17">
              <a:extLst>
                <a:ext uri="{FF2B5EF4-FFF2-40B4-BE49-F238E27FC236}">
                  <a16:creationId xmlns:a16="http://schemas.microsoft.com/office/drawing/2014/main" id="{AA120BAC-3891-4E44-8E77-F37600AC72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18">
              <a:extLst>
                <a:ext uri="{FF2B5EF4-FFF2-40B4-BE49-F238E27FC236}">
                  <a16:creationId xmlns:a16="http://schemas.microsoft.com/office/drawing/2014/main" id="{DCD27D48-C30F-4CF5-8C39-64561E5AC8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19">
              <a:extLst>
                <a:ext uri="{FF2B5EF4-FFF2-40B4-BE49-F238E27FC236}">
                  <a16:creationId xmlns:a16="http://schemas.microsoft.com/office/drawing/2014/main" id="{BFB24C59-0439-4A08-B2D7-11CBD9E230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20">
              <a:extLst>
                <a:ext uri="{FF2B5EF4-FFF2-40B4-BE49-F238E27FC236}">
                  <a16:creationId xmlns:a16="http://schemas.microsoft.com/office/drawing/2014/main" id="{55E56104-C1D3-474D-8F49-E664100003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7" name="Freeform 21">
              <a:extLst>
                <a:ext uri="{FF2B5EF4-FFF2-40B4-BE49-F238E27FC236}">
                  <a16:creationId xmlns:a16="http://schemas.microsoft.com/office/drawing/2014/main" id="{17D49068-5D60-449A-95AE-939E83EB96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8" name="Freeform 22">
              <a:extLst>
                <a:ext uri="{FF2B5EF4-FFF2-40B4-BE49-F238E27FC236}">
                  <a16:creationId xmlns:a16="http://schemas.microsoft.com/office/drawing/2014/main" id="{4D4CF5CD-E36E-43E6-8712-A4880FFEA1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9" name="Freeform 23">
              <a:extLst>
                <a:ext uri="{FF2B5EF4-FFF2-40B4-BE49-F238E27FC236}">
                  <a16:creationId xmlns:a16="http://schemas.microsoft.com/office/drawing/2014/main" id="{56A4EB06-C425-440E-BFF0-2D0E82E70D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31" name="Group 30">
            <a:extLst>
              <a:ext uri="{FF2B5EF4-FFF2-40B4-BE49-F238E27FC236}">
                <a16:creationId xmlns:a16="http://schemas.microsoft.com/office/drawing/2014/main" id="{AF2E2BED-E728-4BDF-A0D9-965E2E6CE3C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669293" y="1186483"/>
            <a:ext cx="8848345" cy="4477933"/>
            <a:chOff x="1669293" y="1186483"/>
            <a:chExt cx="8848345" cy="4477933"/>
          </a:xfrm>
        </p:grpSpPr>
        <p:sp>
          <p:nvSpPr>
            <p:cNvPr id="32" name="Rectangle 31">
              <a:extLst>
                <a:ext uri="{FF2B5EF4-FFF2-40B4-BE49-F238E27FC236}">
                  <a16:creationId xmlns:a16="http://schemas.microsoft.com/office/drawing/2014/main" id="{4D555CD5-B818-433B-91B0-050C20215E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74042" y="1186483"/>
              <a:ext cx="8843596"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3" name="Isosceles Triangle 32">
              <a:extLst>
                <a:ext uri="{FF2B5EF4-FFF2-40B4-BE49-F238E27FC236}">
                  <a16:creationId xmlns:a16="http://schemas.microsoft.com/office/drawing/2014/main" id="{942D9584-E3E3-42F2-A08D-053C795536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4" name="Rectangle 33">
              <a:extLst>
                <a:ext uri="{FF2B5EF4-FFF2-40B4-BE49-F238E27FC236}">
                  <a16:creationId xmlns:a16="http://schemas.microsoft.com/office/drawing/2014/main" id="{82A66E12-53B9-47C5-AA58-6A50081950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69293" y="1991156"/>
              <a:ext cx="8845667"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useBgFill="1">
        <p:nvSpPr>
          <p:cNvPr id="36" name="Rectangle 35">
            <a:extLst>
              <a:ext uri="{FF2B5EF4-FFF2-40B4-BE49-F238E27FC236}">
                <a16:creationId xmlns:a16="http://schemas.microsoft.com/office/drawing/2014/main" id="{16D77659-9698-419A-ACF5-1E5AC65361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36707270-7F99-49E7-9A0D-163372443D8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39" name="Freeform 5">
              <a:extLst>
                <a:ext uri="{FF2B5EF4-FFF2-40B4-BE49-F238E27FC236}">
                  <a16:creationId xmlns:a16="http://schemas.microsoft.com/office/drawing/2014/main" id="{111294BD-48EE-40D8-A6DA-65E59DE386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29674" y="1298404"/>
              <a:ext cx="9702800" cy="5573512"/>
            </a:xfrm>
            <a:custGeom>
              <a:avLst/>
              <a:gdLst>
                <a:gd name="T0" fmla="*/ 1752 w 2038"/>
                <a:gd name="T1" fmla="*/ 1169 h 1169"/>
                <a:gd name="T2" fmla="*/ 1487 w 2038"/>
                <a:gd name="T3" fmla="*/ 334 h 1169"/>
                <a:gd name="T4" fmla="*/ 860 w 2038"/>
                <a:gd name="T5" fmla="*/ 22 h 1169"/>
                <a:gd name="T6" fmla="*/ 199 w 2038"/>
                <a:gd name="T7" fmla="*/ 318 h 1169"/>
                <a:gd name="T8" fmla="*/ 399 w 2038"/>
                <a:gd name="T9" fmla="*/ 1165 h 1169"/>
              </a:gdLst>
              <a:ahLst/>
              <a:cxnLst>
                <a:cxn ang="0">
                  <a:pos x="T0" y="T1"/>
                </a:cxn>
                <a:cxn ang="0">
                  <a:pos x="T2" y="T3"/>
                </a:cxn>
                <a:cxn ang="0">
                  <a:pos x="T4" y="T5"/>
                </a:cxn>
                <a:cxn ang="0">
                  <a:pos x="T6" y="T7"/>
                </a:cxn>
                <a:cxn ang="0">
                  <a:pos x="T8" y="T9"/>
                </a:cxn>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 name="Freeform 6">
              <a:extLst>
                <a:ext uri="{FF2B5EF4-FFF2-40B4-BE49-F238E27FC236}">
                  <a16:creationId xmlns:a16="http://schemas.microsoft.com/office/drawing/2014/main" id="{AC3864A1-AE73-421C-B2EC-6FFB885AC93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70451" y="2018236"/>
              <a:ext cx="7373938" cy="4848892"/>
            </a:xfrm>
            <a:custGeom>
              <a:avLst/>
              <a:gdLst>
                <a:gd name="T0" fmla="*/ 1025 w 1549"/>
                <a:gd name="T1" fmla="*/ 1016 h 1017"/>
                <a:gd name="T2" fmla="*/ 1443 w 1549"/>
                <a:gd name="T3" fmla="*/ 592 h 1017"/>
                <a:gd name="T4" fmla="*/ 782 w 1549"/>
                <a:gd name="T5" fmla="*/ 53 h 1017"/>
                <a:gd name="T6" fmla="*/ 150 w 1549"/>
                <a:gd name="T7" fmla="*/ 329 h 1017"/>
                <a:gd name="T8" fmla="*/ 477 w 1549"/>
                <a:gd name="T9" fmla="*/ 1017 h 1017"/>
              </a:gdLst>
              <a:ahLst/>
              <a:cxnLst>
                <a:cxn ang="0">
                  <a:pos x="T0" y="T1"/>
                </a:cxn>
                <a:cxn ang="0">
                  <a:pos x="T2" y="T3"/>
                </a:cxn>
                <a:cxn ang="0">
                  <a:pos x="T4" y="T5"/>
                </a:cxn>
                <a:cxn ang="0">
                  <a:pos x="T6" y="T7"/>
                </a:cxn>
                <a:cxn ang="0">
                  <a:pos x="T8" y="T9"/>
                </a:cxn>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 name="Freeform 7">
              <a:extLst>
                <a:ext uri="{FF2B5EF4-FFF2-40B4-BE49-F238E27FC236}">
                  <a16:creationId xmlns:a16="http://schemas.microsoft.com/office/drawing/2014/main" id="{2A35337D-1ABF-4B84-AB16-664EB8EB78B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51351" y="1788400"/>
              <a:ext cx="8035925" cy="5083516"/>
            </a:xfrm>
            <a:custGeom>
              <a:avLst/>
              <a:gdLst>
                <a:gd name="T0" fmla="*/ 1302 w 1688"/>
                <a:gd name="T1" fmla="*/ 1066 h 1066"/>
                <a:gd name="T2" fmla="*/ 1613 w 1688"/>
                <a:gd name="T3" fmla="*/ 850 h 1066"/>
                <a:gd name="T4" fmla="*/ 1517 w 1688"/>
                <a:gd name="T5" fmla="*/ 471 h 1066"/>
                <a:gd name="T6" fmla="*/ 798 w 1688"/>
                <a:gd name="T7" fmla="*/ 28 h 1066"/>
                <a:gd name="T8" fmla="*/ 181 w 1688"/>
                <a:gd name="T9" fmla="*/ 333 h 1066"/>
                <a:gd name="T10" fmla="*/ 420 w 1688"/>
                <a:gd name="T11" fmla="*/ 1066 h 1066"/>
              </a:gdLst>
              <a:ahLst/>
              <a:cxnLst>
                <a:cxn ang="0">
                  <a:pos x="T0" y="T1"/>
                </a:cxn>
                <a:cxn ang="0">
                  <a:pos x="T2" y="T3"/>
                </a:cxn>
                <a:cxn ang="0">
                  <a:pos x="T4" y="T5"/>
                </a:cxn>
                <a:cxn ang="0">
                  <a:pos x="T6" y="T7"/>
                </a:cxn>
                <a:cxn ang="0">
                  <a:pos x="T8" y="T9"/>
                </a:cxn>
                <a:cxn ang="0">
                  <a:pos x="T10" y="T11"/>
                </a:cxn>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 name="Freeform 8">
              <a:extLst>
                <a:ext uri="{FF2B5EF4-FFF2-40B4-BE49-F238E27FC236}">
                  <a16:creationId xmlns:a16="http://schemas.microsoft.com/office/drawing/2014/main" id="{DC9E3582-4826-4508-AD50-281B98C101B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49842"/>
              <a:ext cx="10334625" cy="6322075"/>
            </a:xfrm>
            <a:custGeom>
              <a:avLst/>
              <a:gdLst>
                <a:gd name="T0" fmla="*/ 1873 w 2171"/>
                <a:gd name="T1" fmla="*/ 1326 h 1326"/>
                <a:gd name="T2" fmla="*/ 1609 w 2171"/>
                <a:gd name="T3" fmla="*/ 473 h 1326"/>
                <a:gd name="T4" fmla="*/ 880 w 2171"/>
                <a:gd name="T5" fmla="*/ 63 h 1326"/>
                <a:gd name="T6" fmla="*/ 0 w 2171"/>
                <a:gd name="T7" fmla="*/ 423 h 1326"/>
              </a:gdLst>
              <a:ahLst/>
              <a:cxnLst>
                <a:cxn ang="0">
                  <a:pos x="T0" y="T1"/>
                </a:cxn>
                <a:cxn ang="0">
                  <a:pos x="T2" y="T3"/>
                </a:cxn>
                <a:cxn ang="0">
                  <a:pos x="T4" y="T5"/>
                </a:cxn>
                <a:cxn ang="0">
                  <a:pos x="T6" y="T7"/>
                </a:cxn>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 name="Freeform 9">
              <a:extLst>
                <a:ext uri="{FF2B5EF4-FFF2-40B4-BE49-F238E27FC236}">
                  <a16:creationId xmlns:a16="http://schemas.microsoft.com/office/drawing/2014/main" id="{2B0C3E26-42CD-4DE0-B3C4-94381B4E2DA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701" y="6186246"/>
              <a:ext cx="504825" cy="681527"/>
            </a:xfrm>
            <a:custGeom>
              <a:avLst/>
              <a:gdLst>
                <a:gd name="T0" fmla="*/ 0 w 106"/>
                <a:gd name="T1" fmla="*/ 0 h 143"/>
                <a:gd name="T2" fmla="*/ 106 w 106"/>
                <a:gd name="T3" fmla="*/ 143 h 143"/>
              </a:gdLst>
              <a:ahLst/>
              <a:cxnLst>
                <a:cxn ang="0">
                  <a:pos x="T0" y="T1"/>
                </a:cxn>
                <a:cxn ang="0">
                  <a:pos x="T2" y="T3"/>
                </a:cxn>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 name="Freeform 10">
              <a:extLst>
                <a:ext uri="{FF2B5EF4-FFF2-40B4-BE49-F238E27FC236}">
                  <a16:creationId xmlns:a16="http://schemas.microsoft.com/office/drawing/2014/main" id="{7E743A97-B3F8-41E0-A370-7DF59130788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1881"/>
              <a:ext cx="11091863" cy="6923796"/>
            </a:xfrm>
            <a:custGeom>
              <a:avLst/>
              <a:gdLst>
                <a:gd name="T0" fmla="*/ 2046 w 2330"/>
                <a:gd name="T1" fmla="*/ 1452 h 1452"/>
                <a:gd name="T2" fmla="*/ 1813 w 2330"/>
                <a:gd name="T3" fmla="*/ 601 h 1452"/>
                <a:gd name="T4" fmla="*/ 956 w 2330"/>
                <a:gd name="T5" fmla="*/ 97 h 1452"/>
                <a:gd name="T6" fmla="*/ 0 w 2330"/>
                <a:gd name="T7" fmla="*/ 366 h 1452"/>
              </a:gdLst>
              <a:ahLst/>
              <a:cxnLst>
                <a:cxn ang="0">
                  <a:pos x="T0" y="T1"/>
                </a:cxn>
                <a:cxn ang="0">
                  <a:pos x="T2" y="T3"/>
                </a:cxn>
                <a:cxn ang="0">
                  <a:pos x="T4" y="T5"/>
                </a:cxn>
                <a:cxn ang="0">
                  <a:pos x="T6" y="T7"/>
                </a:cxn>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5" name="Freeform 11">
              <a:extLst>
                <a:ext uri="{FF2B5EF4-FFF2-40B4-BE49-F238E27FC236}">
                  <a16:creationId xmlns:a16="http://schemas.microsoft.com/office/drawing/2014/main" id="{78854814-E8CE-46BC-80C2-29F88EA7312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426601" y="5579"/>
              <a:ext cx="5788025" cy="6847184"/>
            </a:xfrm>
            <a:custGeom>
              <a:avLst/>
              <a:gdLst>
                <a:gd name="T0" fmla="*/ 1094 w 1216"/>
                <a:gd name="T1" fmla="*/ 1436 h 1436"/>
                <a:gd name="T2" fmla="*/ 709 w 1216"/>
                <a:gd name="T3" fmla="*/ 551 h 1436"/>
                <a:gd name="T4" fmla="*/ 0 w 1216"/>
                <a:gd name="T5" fmla="*/ 0 h 1436"/>
              </a:gdLst>
              <a:ahLst/>
              <a:cxnLst>
                <a:cxn ang="0">
                  <a:pos x="T0" y="T1"/>
                </a:cxn>
                <a:cxn ang="0">
                  <a:pos x="T2" y="T3"/>
                </a:cxn>
                <a:cxn ang="0">
                  <a:pos x="T4" y="T5"/>
                </a:cxn>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6" name="Freeform 12">
              <a:extLst>
                <a:ext uri="{FF2B5EF4-FFF2-40B4-BE49-F238E27FC236}">
                  <a16:creationId xmlns:a16="http://schemas.microsoft.com/office/drawing/2014/main" id="{90704826-A788-44F9-BF1E-3ABA653B1CC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579"/>
              <a:ext cx="1057275" cy="614491"/>
            </a:xfrm>
            <a:custGeom>
              <a:avLst/>
              <a:gdLst>
                <a:gd name="T0" fmla="*/ 222 w 222"/>
                <a:gd name="T1" fmla="*/ 0 h 129"/>
                <a:gd name="T2" fmla="*/ 0 w 222"/>
                <a:gd name="T3" fmla="*/ 129 h 129"/>
              </a:gdLst>
              <a:ahLst/>
              <a:cxnLst>
                <a:cxn ang="0">
                  <a:pos x="T0" y="T1"/>
                </a:cxn>
                <a:cxn ang="0">
                  <a:pos x="T2" y="T3"/>
                </a:cxn>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7" name="Freeform 13">
              <a:extLst>
                <a:ext uri="{FF2B5EF4-FFF2-40B4-BE49-F238E27FC236}">
                  <a16:creationId xmlns:a16="http://schemas.microsoft.com/office/drawing/2014/main" id="{377CD025-F779-43A0-9179-7B96B69DFC8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21889" y="5579"/>
              <a:ext cx="5588000" cy="6866337"/>
            </a:xfrm>
            <a:custGeom>
              <a:avLst/>
              <a:gdLst>
                <a:gd name="T0" fmla="*/ 1067 w 1174"/>
                <a:gd name="T1" fmla="*/ 1440 h 1440"/>
                <a:gd name="T2" fmla="*/ 698 w 1174"/>
                <a:gd name="T3" fmla="*/ 577 h 1440"/>
                <a:gd name="T4" fmla="*/ 0 w 1174"/>
                <a:gd name="T5" fmla="*/ 0 h 1440"/>
              </a:gdLst>
              <a:ahLst/>
              <a:cxnLst>
                <a:cxn ang="0">
                  <a:pos x="T0" y="T1"/>
                </a:cxn>
                <a:cxn ang="0">
                  <a:pos x="T2" y="T3"/>
                </a:cxn>
                <a:cxn ang="0">
                  <a:pos x="T4" y="T5"/>
                </a:cxn>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8" name="Freeform 14">
              <a:extLst>
                <a:ext uri="{FF2B5EF4-FFF2-40B4-BE49-F238E27FC236}">
                  <a16:creationId xmlns:a16="http://schemas.microsoft.com/office/drawing/2014/main" id="{C854CD22-88F5-4ED4-B0C7-7DB64540150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701" y="790"/>
              <a:ext cx="595313" cy="352734"/>
            </a:xfrm>
            <a:custGeom>
              <a:avLst/>
              <a:gdLst>
                <a:gd name="T0" fmla="*/ 125 w 125"/>
                <a:gd name="T1" fmla="*/ 0 h 74"/>
                <a:gd name="T2" fmla="*/ 0 w 125"/>
                <a:gd name="T3" fmla="*/ 74 h 74"/>
              </a:gdLst>
              <a:ahLst/>
              <a:cxnLst>
                <a:cxn ang="0">
                  <a:pos x="T0" y="T1"/>
                </a:cxn>
                <a:cxn ang="0">
                  <a:pos x="T2" y="T3"/>
                </a:cxn>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9" name="Freeform 15">
              <a:extLst>
                <a:ext uri="{FF2B5EF4-FFF2-40B4-BE49-F238E27FC236}">
                  <a16:creationId xmlns:a16="http://schemas.microsoft.com/office/drawing/2014/main" id="{4ACF8F2A-C88B-46AD-8BF0-A84757304F4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012389" y="5579"/>
              <a:ext cx="5497513" cy="6866337"/>
            </a:xfrm>
            <a:custGeom>
              <a:avLst/>
              <a:gdLst>
                <a:gd name="T0" fmla="*/ 1056 w 1155"/>
                <a:gd name="T1" fmla="*/ 1440 h 1440"/>
                <a:gd name="T2" fmla="*/ 686 w 1155"/>
                <a:gd name="T3" fmla="*/ 580 h 1440"/>
                <a:gd name="T4" fmla="*/ 0 w 1155"/>
                <a:gd name="T5" fmla="*/ 0 h 1440"/>
              </a:gdLst>
              <a:ahLst/>
              <a:cxnLst>
                <a:cxn ang="0">
                  <a:pos x="T0" y="T1"/>
                </a:cxn>
                <a:cxn ang="0">
                  <a:pos x="T2" y="T3"/>
                </a:cxn>
                <a:cxn ang="0">
                  <a:pos x="T4" y="T5"/>
                </a:cxn>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 name="Freeform 16">
              <a:extLst>
                <a:ext uri="{FF2B5EF4-FFF2-40B4-BE49-F238E27FC236}">
                  <a16:creationId xmlns:a16="http://schemas.microsoft.com/office/drawing/2014/main" id="{8B569164-6E36-4A4F-93CF-C852B2C211A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579"/>
              <a:ext cx="357188" cy="213875"/>
            </a:xfrm>
            <a:custGeom>
              <a:avLst/>
              <a:gdLst>
                <a:gd name="T0" fmla="*/ 75 w 75"/>
                <a:gd name="T1" fmla="*/ 0 h 45"/>
                <a:gd name="T2" fmla="*/ 0 w 75"/>
                <a:gd name="T3" fmla="*/ 45 h 45"/>
              </a:gdLst>
              <a:ahLst/>
              <a:cxnLst>
                <a:cxn ang="0">
                  <a:pos x="T0" y="T1"/>
                </a:cxn>
                <a:cxn ang="0">
                  <a:pos x="T2" y="T3"/>
                </a:cxn>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 name="Freeform 17">
              <a:extLst>
                <a:ext uri="{FF2B5EF4-FFF2-40B4-BE49-F238E27FC236}">
                  <a16:creationId xmlns:a16="http://schemas.microsoft.com/office/drawing/2014/main" id="{B19E609B-527F-4898-AF65-FCC311A8561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210826" y="790"/>
              <a:ext cx="5522913" cy="6871126"/>
            </a:xfrm>
            <a:custGeom>
              <a:avLst/>
              <a:gdLst>
                <a:gd name="T0" fmla="*/ 1053 w 1160"/>
                <a:gd name="T1" fmla="*/ 1441 h 1441"/>
                <a:gd name="T2" fmla="*/ 705 w 1160"/>
                <a:gd name="T3" fmla="*/ 599 h 1441"/>
                <a:gd name="T4" fmla="*/ 0 w 1160"/>
                <a:gd name="T5" fmla="*/ 0 h 1441"/>
              </a:gdLst>
              <a:ahLst/>
              <a:cxnLst>
                <a:cxn ang="0">
                  <a:pos x="T0" y="T1"/>
                </a:cxn>
                <a:cxn ang="0">
                  <a:pos x="T2" y="T3"/>
                </a:cxn>
                <a:cxn ang="0">
                  <a:pos x="T4" y="T5"/>
                </a:cxn>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 name="Freeform 18">
              <a:extLst>
                <a:ext uri="{FF2B5EF4-FFF2-40B4-BE49-F238E27FC236}">
                  <a16:creationId xmlns:a16="http://schemas.microsoft.com/office/drawing/2014/main" id="{B17F6462-AAE0-47DA-944B-A4E420FE76D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63239" y="5579"/>
              <a:ext cx="5413375" cy="6866337"/>
            </a:xfrm>
            <a:custGeom>
              <a:avLst/>
              <a:gdLst>
                <a:gd name="T0" fmla="*/ 1040 w 1137"/>
                <a:gd name="T1" fmla="*/ 1440 h 1440"/>
                <a:gd name="T2" fmla="*/ 698 w 1137"/>
                <a:gd name="T3" fmla="*/ 611 h 1440"/>
                <a:gd name="T4" fmla="*/ 0 w 1137"/>
                <a:gd name="T5" fmla="*/ 0 h 1440"/>
              </a:gdLst>
              <a:ahLst/>
              <a:cxnLst>
                <a:cxn ang="0">
                  <a:pos x="T0" y="T1"/>
                </a:cxn>
                <a:cxn ang="0">
                  <a:pos x="T2" y="T3"/>
                </a:cxn>
                <a:cxn ang="0">
                  <a:pos x="T4" y="T5"/>
                </a:cxn>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3" name="Freeform 19">
              <a:extLst>
                <a:ext uri="{FF2B5EF4-FFF2-40B4-BE49-F238E27FC236}">
                  <a16:creationId xmlns:a16="http://schemas.microsoft.com/office/drawing/2014/main" id="{402B9DEC-138A-4EEF-825B-72E268844ED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877576" y="5579"/>
              <a:ext cx="5037138" cy="6861550"/>
            </a:xfrm>
            <a:custGeom>
              <a:avLst/>
              <a:gdLst>
                <a:gd name="T0" fmla="*/ 1011 w 1058"/>
                <a:gd name="T1" fmla="*/ 1439 h 1439"/>
                <a:gd name="T2" fmla="*/ 648 w 1058"/>
                <a:gd name="T3" fmla="*/ 617 h 1439"/>
                <a:gd name="T4" fmla="*/ 0 w 1058"/>
                <a:gd name="T5" fmla="*/ 0 h 1439"/>
              </a:gdLst>
              <a:ahLst/>
              <a:cxnLst>
                <a:cxn ang="0">
                  <a:pos x="T0" y="T1"/>
                </a:cxn>
                <a:cxn ang="0">
                  <a:pos x="T2" y="T3"/>
                </a:cxn>
                <a:cxn ang="0">
                  <a:pos x="T4" y="T5"/>
                </a:cxn>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4" name="Freeform 20">
              <a:extLst>
                <a:ext uri="{FF2B5EF4-FFF2-40B4-BE49-F238E27FC236}">
                  <a16:creationId xmlns:a16="http://schemas.microsoft.com/office/drawing/2014/main" id="{5053ACE3-64C0-45A3-9DA0-9FEDDC92326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768289" y="5579"/>
              <a:ext cx="3417888" cy="2742066"/>
            </a:xfrm>
            <a:custGeom>
              <a:avLst/>
              <a:gdLst>
                <a:gd name="T0" fmla="*/ 718 w 718"/>
                <a:gd name="T1" fmla="*/ 575 h 575"/>
                <a:gd name="T2" fmla="*/ 0 w 718"/>
                <a:gd name="T3" fmla="*/ 0 h 575"/>
              </a:gdLst>
              <a:ahLst/>
              <a:cxnLst>
                <a:cxn ang="0">
                  <a:pos x="T0" y="T1"/>
                </a:cxn>
                <a:cxn ang="0">
                  <a:pos x="T2" y="T3"/>
                </a:cxn>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5" name="Freeform 21">
              <a:extLst>
                <a:ext uri="{FF2B5EF4-FFF2-40B4-BE49-F238E27FC236}">
                  <a16:creationId xmlns:a16="http://schemas.microsoft.com/office/drawing/2014/main" id="{06142E98-71A8-4BEE-88D0-73AFFAA152A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235014" y="10367"/>
              <a:ext cx="2951163" cy="2555325"/>
            </a:xfrm>
            <a:custGeom>
              <a:avLst/>
              <a:gdLst>
                <a:gd name="T0" fmla="*/ 620 w 620"/>
                <a:gd name="T1" fmla="*/ 536 h 536"/>
                <a:gd name="T2" fmla="*/ 0 w 620"/>
                <a:gd name="T3" fmla="*/ 0 h 536"/>
              </a:gdLst>
              <a:ahLst/>
              <a:cxnLst>
                <a:cxn ang="0">
                  <a:pos x="T0" y="T1"/>
                </a:cxn>
                <a:cxn ang="0">
                  <a:pos x="T2" y="T3"/>
                </a:cxn>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6" name="Freeform 22">
              <a:extLst>
                <a:ext uri="{FF2B5EF4-FFF2-40B4-BE49-F238E27FC236}">
                  <a16:creationId xmlns:a16="http://schemas.microsoft.com/office/drawing/2014/main" id="{642ED77A-A8FF-4709-B703-AE681AD8E7A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20826" y="5579"/>
              <a:ext cx="2165350" cy="1358265"/>
            </a:xfrm>
            <a:custGeom>
              <a:avLst/>
              <a:gdLst>
                <a:gd name="T0" fmla="*/ 0 w 455"/>
                <a:gd name="T1" fmla="*/ 0 h 285"/>
                <a:gd name="T2" fmla="*/ 455 w 455"/>
                <a:gd name="T3" fmla="*/ 285 h 285"/>
              </a:gdLst>
              <a:ahLst/>
              <a:cxnLst>
                <a:cxn ang="0">
                  <a:pos x="T0" y="T1"/>
                </a:cxn>
                <a:cxn ang="0">
                  <a:pos x="T2" y="T3"/>
                </a:cxn>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7" name="Freeform 23">
              <a:extLst>
                <a:ext uri="{FF2B5EF4-FFF2-40B4-BE49-F238E27FC236}">
                  <a16:creationId xmlns:a16="http://schemas.microsoft.com/office/drawing/2014/main" id="{D7BE1FEA-7C1E-41F1-A0E3-F316AB6EF12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90826" y="5579"/>
              <a:ext cx="895350" cy="534687"/>
            </a:xfrm>
            <a:custGeom>
              <a:avLst/>
              <a:gdLst>
                <a:gd name="T0" fmla="*/ 0 w 188"/>
                <a:gd name="T1" fmla="*/ 0 h 112"/>
                <a:gd name="T2" fmla="*/ 188 w 188"/>
                <a:gd name="T3" fmla="*/ 112 h 112"/>
              </a:gdLst>
              <a:ahLst/>
              <a:cxnLst>
                <a:cxn ang="0">
                  <a:pos x="T0" y="T1"/>
                </a:cxn>
                <a:cxn ang="0">
                  <a:pos x="T2" y="T3"/>
                </a:cxn>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pic>
        <p:nvPicPr>
          <p:cNvPr id="6" name="Picture 5">
            <a:extLst>
              <a:ext uri="{FF2B5EF4-FFF2-40B4-BE49-F238E27FC236}">
                <a16:creationId xmlns:a16="http://schemas.microsoft.com/office/drawing/2014/main" id="{EADB5A16-A9DA-4834-99D5-78EC2A439A0D}"/>
              </a:ext>
            </a:extLst>
          </p:cNvPr>
          <p:cNvPicPr>
            <a:picLocks noChangeAspect="1"/>
          </p:cNvPicPr>
          <p:nvPr/>
        </p:nvPicPr>
        <p:blipFill rotWithShape="1">
          <a:blip r:embed="rId2"/>
          <a:srcRect t="22699" r="-1" b="32231"/>
          <a:stretch/>
        </p:blipFill>
        <p:spPr>
          <a:xfrm>
            <a:off x="1" y="10"/>
            <a:ext cx="12191695" cy="4120995"/>
          </a:xfrm>
          <a:prstGeom prst="rect">
            <a:avLst/>
          </a:prstGeom>
          <a:ln w="12700">
            <a:noFill/>
          </a:ln>
        </p:spPr>
      </p:pic>
      <p:grpSp>
        <p:nvGrpSpPr>
          <p:cNvPr id="59" name="Group 58">
            <a:extLst>
              <a:ext uri="{FF2B5EF4-FFF2-40B4-BE49-F238E27FC236}">
                <a16:creationId xmlns:a16="http://schemas.microsoft.com/office/drawing/2014/main" id="{85976A4B-3862-4DD9-BBF1-1F77773F135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4206292"/>
            <a:ext cx="12192755" cy="1771275"/>
            <a:chOff x="1" y="3893141"/>
            <a:chExt cx="12192755" cy="1771275"/>
          </a:xfrm>
        </p:grpSpPr>
        <p:sp>
          <p:nvSpPr>
            <p:cNvPr id="60" name="Isosceles Triangle 39">
              <a:extLst>
                <a:ext uri="{FF2B5EF4-FFF2-40B4-BE49-F238E27FC236}">
                  <a16:creationId xmlns:a16="http://schemas.microsoft.com/office/drawing/2014/main" id="{4E26DA03-9EA7-4CA6-BAAA-1D0604CB1A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a:extLst>
                <a:ext uri="{FF2B5EF4-FFF2-40B4-BE49-F238E27FC236}">
                  <a16:creationId xmlns:a16="http://schemas.microsoft.com/office/drawing/2014/main" id="{7EE11675-3E2F-4EF8-B41A-0733199FB5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3893141"/>
              <a:ext cx="12192755" cy="142021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itle 3"/>
          <p:cNvSpPr>
            <a:spLocks noGrp="1"/>
          </p:cNvSpPr>
          <p:nvPr>
            <p:ph type="title"/>
          </p:nvPr>
        </p:nvSpPr>
        <p:spPr>
          <a:xfrm>
            <a:off x="89452" y="4293388"/>
            <a:ext cx="12000192" cy="727748"/>
          </a:xfrm>
        </p:spPr>
        <p:txBody>
          <a:bodyPr vert="horz" lIns="228600" tIns="228600" rIns="228600" bIns="0" rtlCol="0" anchor="b">
            <a:noAutofit/>
          </a:bodyPr>
          <a:lstStyle/>
          <a:p>
            <a:pPr>
              <a:lnSpc>
                <a:spcPct val="80000"/>
              </a:lnSpc>
            </a:pPr>
            <a:r>
              <a:rPr lang="en-US" sz="4000" dirty="0"/>
              <a:t>Let’s start with big helpful approaches to developing topics</a:t>
            </a:r>
          </a:p>
        </p:txBody>
      </p:sp>
    </p:spTree>
    <p:extLst>
      <p:ext uri="{BB962C8B-B14F-4D97-AF65-F5344CB8AC3E}">
        <p14:creationId xmlns:p14="http://schemas.microsoft.com/office/powerpoint/2010/main" val="221689744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888631" y="2349925"/>
            <a:ext cx="3498979" cy="2456442"/>
          </a:xfrm>
        </p:spPr>
        <p:txBody>
          <a:bodyPr>
            <a:normAutofit/>
          </a:bodyPr>
          <a:lstStyle/>
          <a:p>
            <a:r>
              <a:rPr lang="en-US" dirty="0"/>
              <a:t>The Vowel Approach</a:t>
            </a:r>
          </a:p>
        </p:txBody>
      </p:sp>
      <p:graphicFrame>
        <p:nvGraphicFramePr>
          <p:cNvPr id="7" name="Content Placeholder 4">
            <a:extLst>
              <a:ext uri="{FF2B5EF4-FFF2-40B4-BE49-F238E27FC236}">
                <a16:creationId xmlns:a16="http://schemas.microsoft.com/office/drawing/2014/main" id="{6EFD25A0-C2B1-4AE2-B7E6-14FDF9AAC76A}"/>
              </a:ext>
            </a:extLst>
          </p:cNvPr>
          <p:cNvGraphicFramePr>
            <a:graphicFrameLocks noGrp="1"/>
          </p:cNvGraphicFramePr>
          <p:nvPr>
            <p:ph idx="1"/>
            <p:extLst>
              <p:ext uri="{D42A27DB-BD31-4B8C-83A1-F6EECF244321}">
                <p14:modId xmlns:p14="http://schemas.microsoft.com/office/powerpoint/2010/main" val="837153600"/>
              </p:ext>
            </p:extLst>
          </p:nvPr>
        </p:nvGraphicFramePr>
        <p:xfrm>
          <a:off x="5574890" y="803186"/>
          <a:ext cx="5821767" cy="528789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69089932"/>
      </p:ext>
    </p:extLst>
  </p:cSld>
  <p:clrMapOvr>
    <a:overrideClrMapping bg1="dk1" tx1="lt1" bg2="dk2" tx2="lt2" accent1="accent1" accent2="accent2" accent3="accent3" accent4="accent4" accent5="accent5" accent6="accent6" hlink="hlink" folHlink="folHlink"/>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7" name="Rectangle 36">
            <a:extLst>
              <a:ext uri="{FF2B5EF4-FFF2-40B4-BE49-F238E27FC236}">
                <a16:creationId xmlns:a16="http://schemas.microsoft.com/office/drawing/2014/main" id="{40F2DE27-1297-4129-8109-8A8F621F60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EE3576CE-E327-4733-A289-BEFB35F754E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40" name="Freeform 5">
              <a:extLst>
                <a:ext uri="{FF2B5EF4-FFF2-40B4-BE49-F238E27FC236}">
                  <a16:creationId xmlns:a16="http://schemas.microsoft.com/office/drawing/2014/main" id="{EF2E2475-8B34-4000-B8B4-D1C0480EACA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306513" y="0"/>
              <a:ext cx="3862388" cy="6843713"/>
            </a:xfrm>
            <a:custGeom>
              <a:avLst/>
              <a:gdLst>
                <a:gd name="T0" fmla="*/ 813 w 813"/>
                <a:gd name="T1" fmla="*/ 0 h 1440"/>
                <a:gd name="T2" fmla="*/ 435 w 813"/>
                <a:gd name="T3" fmla="*/ 1440 h 1440"/>
              </a:gdLst>
              <a:ahLst/>
              <a:cxnLst>
                <a:cxn ang="0">
                  <a:pos x="T0" y="T1"/>
                </a:cxn>
                <a:cxn ang="0">
                  <a:pos x="T2" y="T3"/>
                </a:cxn>
              </a:cxnLst>
              <a:rect l="0" t="0" r="r" b="b"/>
              <a:pathLst>
                <a:path w="813" h="1440">
                  <a:moveTo>
                    <a:pt x="813" y="0"/>
                  </a:moveTo>
                  <a:cubicBezTo>
                    <a:pt x="331" y="221"/>
                    <a:pt x="0" y="1039"/>
                    <a:pt x="435"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 name="Freeform 6">
              <a:extLst>
                <a:ext uri="{FF2B5EF4-FFF2-40B4-BE49-F238E27FC236}">
                  <a16:creationId xmlns:a16="http://schemas.microsoft.com/office/drawing/2014/main" id="{AFF0158B-67CA-4E5D-82E9-032946005C8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26725" y="9525"/>
              <a:ext cx="1539875" cy="555625"/>
            </a:xfrm>
            <a:custGeom>
              <a:avLst/>
              <a:gdLst>
                <a:gd name="T0" fmla="*/ 324 w 324"/>
                <a:gd name="T1" fmla="*/ 117 h 117"/>
                <a:gd name="T2" fmla="*/ 0 w 324"/>
                <a:gd name="T3" fmla="*/ 0 h 117"/>
              </a:gdLst>
              <a:ahLst/>
              <a:cxnLst>
                <a:cxn ang="0">
                  <a:pos x="T0" y="T1"/>
                </a:cxn>
                <a:cxn ang="0">
                  <a:pos x="T2" y="T3"/>
                </a:cxn>
              </a:cxnLst>
              <a:rect l="0" t="0" r="r" b="b"/>
              <a:pathLst>
                <a:path w="324" h="117">
                  <a:moveTo>
                    <a:pt x="324" y="117"/>
                  </a:moveTo>
                  <a:cubicBezTo>
                    <a:pt x="223" y="64"/>
                    <a:pt x="107" y="28"/>
                    <a:pt x="0"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 name="Freeform 7">
              <a:extLst>
                <a:ext uri="{FF2B5EF4-FFF2-40B4-BE49-F238E27FC236}">
                  <a16:creationId xmlns:a16="http://schemas.microsoft.com/office/drawing/2014/main" id="{E791B238-571A-4C82-9B16-63D94A891B8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247313" y="5013325"/>
              <a:ext cx="1919288" cy="1830388"/>
            </a:xfrm>
            <a:custGeom>
              <a:avLst/>
              <a:gdLst>
                <a:gd name="T0" fmla="*/ 0 w 404"/>
                <a:gd name="T1" fmla="*/ 385 h 385"/>
                <a:gd name="T2" fmla="*/ 404 w 404"/>
                <a:gd name="T3" fmla="*/ 0 h 385"/>
              </a:gdLst>
              <a:ahLst/>
              <a:cxnLst>
                <a:cxn ang="0">
                  <a:pos x="T0" y="T1"/>
                </a:cxn>
                <a:cxn ang="0">
                  <a:pos x="T2" y="T3"/>
                </a:cxn>
              </a:cxnLst>
              <a:rect l="0" t="0" r="r" b="b"/>
              <a:pathLst>
                <a:path w="404" h="385">
                  <a:moveTo>
                    <a:pt x="0" y="385"/>
                  </a:moveTo>
                  <a:cubicBezTo>
                    <a:pt x="146" y="272"/>
                    <a:pt x="285" y="142"/>
                    <a:pt x="404"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 name="Freeform 8">
              <a:extLst>
                <a:ext uri="{FF2B5EF4-FFF2-40B4-BE49-F238E27FC236}">
                  <a16:creationId xmlns:a16="http://schemas.microsoft.com/office/drawing/2014/main" id="{70F10DD1-A998-4B23-8C15-31B7FD35E93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775" y="0"/>
              <a:ext cx="3676650" cy="6843713"/>
            </a:xfrm>
            <a:custGeom>
              <a:avLst/>
              <a:gdLst>
                <a:gd name="T0" fmla="*/ 774 w 774"/>
                <a:gd name="T1" fmla="*/ 0 h 1440"/>
                <a:gd name="T2" fmla="*/ 411 w 774"/>
                <a:gd name="T3" fmla="*/ 1440 h 1440"/>
              </a:gdLst>
              <a:ahLst/>
              <a:cxnLst>
                <a:cxn ang="0">
                  <a:pos x="T0" y="T1"/>
                </a:cxn>
                <a:cxn ang="0">
                  <a:pos x="T2" y="T3"/>
                </a:cxn>
              </a:cxnLst>
              <a:rect l="0" t="0" r="r" b="b"/>
              <a:pathLst>
                <a:path w="774" h="1440">
                  <a:moveTo>
                    <a:pt x="774" y="0"/>
                  </a:moveTo>
                  <a:cubicBezTo>
                    <a:pt x="312" y="240"/>
                    <a:pt x="0" y="1034"/>
                    <a:pt x="411" y="1440"/>
                  </a:cubicBezTo>
                </a:path>
              </a:pathLst>
            </a:custGeom>
            <a:noFill/>
            <a:ln w="9525" cap="flat">
              <a:solidFill>
                <a:schemeClr val="tx1">
                  <a:alpha val="15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 name="Freeform 9">
              <a:extLst>
                <a:ext uri="{FF2B5EF4-FFF2-40B4-BE49-F238E27FC236}">
                  <a16:creationId xmlns:a16="http://schemas.microsoft.com/office/drawing/2014/main" id="{AE6BBC61-DC1C-44DA-9B00-6F69CE21D8E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2988" y="9525"/>
              <a:ext cx="963613" cy="366713"/>
            </a:xfrm>
            <a:custGeom>
              <a:avLst/>
              <a:gdLst>
                <a:gd name="T0" fmla="*/ 203 w 203"/>
                <a:gd name="T1" fmla="*/ 77 h 77"/>
                <a:gd name="T2" fmla="*/ 0 w 203"/>
                <a:gd name="T3" fmla="*/ 0 h 77"/>
              </a:gdLst>
              <a:ahLst/>
              <a:cxnLst>
                <a:cxn ang="0">
                  <a:pos x="T0" y="T1"/>
                </a:cxn>
                <a:cxn ang="0">
                  <a:pos x="T2" y="T3"/>
                </a:cxn>
              </a:cxnLst>
              <a:rect l="0" t="0" r="r" b="b"/>
              <a:pathLst>
                <a:path w="203" h="77">
                  <a:moveTo>
                    <a:pt x="203" y="77"/>
                  </a:moveTo>
                  <a:cubicBezTo>
                    <a:pt x="138" y="46"/>
                    <a:pt x="68" y="21"/>
                    <a:pt x="0" y="0"/>
                  </a:cubicBezTo>
                </a:path>
              </a:pathLst>
            </a:custGeom>
            <a:noFill/>
            <a:ln w="9525" cap="flat">
              <a:solidFill>
                <a:schemeClr val="tx1">
                  <a:alpha val="15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5" name="Freeform 10">
              <a:extLst>
                <a:ext uri="{FF2B5EF4-FFF2-40B4-BE49-F238E27FC236}">
                  <a16:creationId xmlns:a16="http://schemas.microsoft.com/office/drawing/2014/main" id="{906CAA79-7669-426E-AB78-3E141D4751E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494963" y="5275263"/>
              <a:ext cx="1666875" cy="1577975"/>
            </a:xfrm>
            <a:custGeom>
              <a:avLst/>
              <a:gdLst>
                <a:gd name="T0" fmla="*/ 0 w 351"/>
                <a:gd name="T1" fmla="*/ 332 h 332"/>
                <a:gd name="T2" fmla="*/ 351 w 351"/>
                <a:gd name="T3" fmla="*/ 0 h 332"/>
              </a:gdLst>
              <a:ahLst/>
              <a:cxnLst>
                <a:cxn ang="0">
                  <a:pos x="T0" y="T1"/>
                </a:cxn>
                <a:cxn ang="0">
                  <a:pos x="T2" y="T3"/>
                </a:cxn>
              </a:cxnLst>
              <a:rect l="0" t="0" r="r" b="b"/>
              <a:pathLst>
                <a:path w="351" h="332">
                  <a:moveTo>
                    <a:pt x="0" y="332"/>
                  </a:moveTo>
                  <a:cubicBezTo>
                    <a:pt x="125" y="232"/>
                    <a:pt x="245" y="121"/>
                    <a:pt x="351" y="0"/>
                  </a:cubicBezTo>
                </a:path>
              </a:pathLst>
            </a:custGeom>
            <a:noFill/>
            <a:ln w="9525" cap="flat">
              <a:solidFill>
                <a:schemeClr val="tx1">
                  <a:alpha val="15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6" name="Freeform 11">
              <a:extLst>
                <a:ext uri="{FF2B5EF4-FFF2-40B4-BE49-F238E27FC236}">
                  <a16:creationId xmlns:a16="http://schemas.microsoft.com/office/drawing/2014/main" id="{DA6EE275-29A0-4962-AFA6-FAD32DF50FD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621088" cy="6843713"/>
            </a:xfrm>
            <a:custGeom>
              <a:avLst/>
              <a:gdLst>
                <a:gd name="T0" fmla="*/ 762 w 762"/>
                <a:gd name="T1" fmla="*/ 0 h 1440"/>
                <a:gd name="T2" fmla="*/ 403 w 762"/>
                <a:gd name="T3" fmla="*/ 1440 h 1440"/>
              </a:gdLst>
              <a:ahLst/>
              <a:cxnLst>
                <a:cxn ang="0">
                  <a:pos x="T0" y="T1"/>
                </a:cxn>
                <a:cxn ang="0">
                  <a:pos x="T2" y="T3"/>
                </a:cxn>
              </a:cxnLst>
              <a:rect l="0" t="0" r="r" b="b"/>
              <a:pathLst>
                <a:path w="762" h="1440">
                  <a:moveTo>
                    <a:pt x="762" y="0"/>
                  </a:moveTo>
                  <a:cubicBezTo>
                    <a:pt x="308" y="245"/>
                    <a:pt x="0" y="1033"/>
                    <a:pt x="403"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7" name="Freeform 12">
              <a:extLst>
                <a:ext uri="{FF2B5EF4-FFF2-40B4-BE49-F238E27FC236}">
                  <a16:creationId xmlns:a16="http://schemas.microsoft.com/office/drawing/2014/main" id="{2274EE13-0D62-4489-9B61-C616736FA18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501438" y="9525"/>
              <a:ext cx="665163" cy="257175"/>
            </a:xfrm>
            <a:custGeom>
              <a:avLst/>
              <a:gdLst>
                <a:gd name="T0" fmla="*/ 140 w 140"/>
                <a:gd name="T1" fmla="*/ 54 h 54"/>
                <a:gd name="T2" fmla="*/ 0 w 140"/>
                <a:gd name="T3" fmla="*/ 0 h 54"/>
              </a:gdLst>
              <a:ahLst/>
              <a:cxnLst>
                <a:cxn ang="0">
                  <a:pos x="T0" y="T1"/>
                </a:cxn>
                <a:cxn ang="0">
                  <a:pos x="T2" y="T3"/>
                </a:cxn>
              </a:cxnLst>
              <a:rect l="0" t="0" r="r" b="b"/>
              <a:pathLst>
                <a:path w="140" h="54">
                  <a:moveTo>
                    <a:pt x="140" y="54"/>
                  </a:moveTo>
                  <a:cubicBezTo>
                    <a:pt x="95" y="34"/>
                    <a:pt x="48" y="16"/>
                    <a:pt x="0"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8" name="Freeform 13">
              <a:extLst>
                <a:ext uri="{FF2B5EF4-FFF2-40B4-BE49-F238E27FC236}">
                  <a16:creationId xmlns:a16="http://schemas.microsoft.com/office/drawing/2014/main" id="{471730B6-C7FB-45ED-BCC5-40FD45BF260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41013" y="5408613"/>
              <a:ext cx="1525588" cy="1435100"/>
            </a:xfrm>
            <a:custGeom>
              <a:avLst/>
              <a:gdLst>
                <a:gd name="T0" fmla="*/ 0 w 321"/>
                <a:gd name="T1" fmla="*/ 302 h 302"/>
                <a:gd name="T2" fmla="*/ 321 w 321"/>
                <a:gd name="T3" fmla="*/ 0 h 302"/>
              </a:gdLst>
              <a:ahLst/>
              <a:cxnLst>
                <a:cxn ang="0">
                  <a:pos x="T0" y="T1"/>
                </a:cxn>
                <a:cxn ang="0">
                  <a:pos x="T2" y="T3"/>
                </a:cxn>
              </a:cxnLst>
              <a:rect l="0" t="0" r="r" b="b"/>
              <a:pathLst>
                <a:path w="321" h="302">
                  <a:moveTo>
                    <a:pt x="0" y="302"/>
                  </a:moveTo>
                  <a:cubicBezTo>
                    <a:pt x="114" y="210"/>
                    <a:pt x="223" y="109"/>
                    <a:pt x="321"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9" name="Freeform 14">
              <a:extLst>
                <a:ext uri="{FF2B5EF4-FFF2-40B4-BE49-F238E27FC236}">
                  <a16:creationId xmlns:a16="http://schemas.microsoft.com/office/drawing/2014/main" id="{D6FE80FB-C4EF-4D79-9559-D63549F146C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244850" cy="6843713"/>
            </a:xfrm>
            <a:custGeom>
              <a:avLst/>
              <a:gdLst>
                <a:gd name="T0" fmla="*/ 683 w 683"/>
                <a:gd name="T1" fmla="*/ 0 h 1440"/>
                <a:gd name="T2" fmla="*/ 355 w 683"/>
                <a:gd name="T3" fmla="*/ 1440 h 1440"/>
              </a:gdLst>
              <a:ahLst/>
              <a:cxnLst>
                <a:cxn ang="0">
                  <a:pos x="T0" y="T1"/>
                </a:cxn>
                <a:cxn ang="0">
                  <a:pos x="T2" y="T3"/>
                </a:cxn>
              </a:cxnLst>
              <a:rect l="0" t="0" r="r" b="b"/>
              <a:pathLst>
                <a:path w="683" h="1440">
                  <a:moveTo>
                    <a:pt x="683" y="0"/>
                  </a:moveTo>
                  <a:cubicBezTo>
                    <a:pt x="258" y="256"/>
                    <a:pt x="0" y="1041"/>
                    <a:pt x="355"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 name="Freeform 15">
              <a:extLst>
                <a:ext uri="{FF2B5EF4-FFF2-40B4-BE49-F238E27FC236}">
                  <a16:creationId xmlns:a16="http://schemas.microsoft.com/office/drawing/2014/main" id="{C9CBAF19-21AE-40E8-8965-D5E6042F250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802938" y="5518150"/>
              <a:ext cx="1363663" cy="1325563"/>
            </a:xfrm>
            <a:custGeom>
              <a:avLst/>
              <a:gdLst>
                <a:gd name="T0" fmla="*/ 0 w 287"/>
                <a:gd name="T1" fmla="*/ 279 h 279"/>
                <a:gd name="T2" fmla="*/ 287 w 287"/>
                <a:gd name="T3" fmla="*/ 0 h 279"/>
              </a:gdLst>
              <a:ahLst/>
              <a:cxnLst>
                <a:cxn ang="0">
                  <a:pos x="T0" y="T1"/>
                </a:cxn>
                <a:cxn ang="0">
                  <a:pos x="T2" y="T3"/>
                </a:cxn>
              </a:cxnLst>
              <a:rect l="0" t="0" r="r" b="b"/>
              <a:pathLst>
                <a:path w="287" h="279">
                  <a:moveTo>
                    <a:pt x="0" y="279"/>
                  </a:moveTo>
                  <a:cubicBezTo>
                    <a:pt x="101" y="193"/>
                    <a:pt x="198" y="100"/>
                    <a:pt x="287"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 name="Freeform 16">
              <a:extLst>
                <a:ext uri="{FF2B5EF4-FFF2-40B4-BE49-F238E27FC236}">
                  <a16:creationId xmlns:a16="http://schemas.microsoft.com/office/drawing/2014/main" id="{EBA99019-E134-4FD1-9B9C-5F2DCAAA981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89000" y="0"/>
              <a:ext cx="3230563" cy="6843713"/>
            </a:xfrm>
            <a:custGeom>
              <a:avLst/>
              <a:gdLst>
                <a:gd name="T0" fmla="*/ 680 w 680"/>
                <a:gd name="T1" fmla="*/ 0 h 1440"/>
                <a:gd name="T2" fmla="*/ 337 w 680"/>
                <a:gd name="T3" fmla="*/ 1440 h 1440"/>
              </a:gdLst>
              <a:ahLst/>
              <a:cxnLst>
                <a:cxn ang="0">
                  <a:pos x="T0" y="T1"/>
                </a:cxn>
                <a:cxn ang="0">
                  <a:pos x="T2" y="T3"/>
                </a:cxn>
              </a:cxnLst>
              <a:rect l="0" t="0" r="r" b="b"/>
              <a:pathLst>
                <a:path w="680" h="1440">
                  <a:moveTo>
                    <a:pt x="680" y="0"/>
                  </a:moveTo>
                  <a:cubicBezTo>
                    <a:pt x="257" y="265"/>
                    <a:pt x="0" y="1026"/>
                    <a:pt x="337"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 name="Freeform 17">
              <a:extLst>
                <a:ext uri="{FF2B5EF4-FFF2-40B4-BE49-F238E27FC236}">
                  <a16:creationId xmlns:a16="http://schemas.microsoft.com/office/drawing/2014/main" id="{00B654CA-DF8B-44BB-BF62-5B028D52222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79150" y="5694363"/>
              <a:ext cx="1187450" cy="1149350"/>
            </a:xfrm>
            <a:custGeom>
              <a:avLst/>
              <a:gdLst>
                <a:gd name="T0" fmla="*/ 0 w 250"/>
                <a:gd name="T1" fmla="*/ 242 h 242"/>
                <a:gd name="T2" fmla="*/ 250 w 250"/>
                <a:gd name="T3" fmla="*/ 0 h 242"/>
              </a:gdLst>
              <a:ahLst/>
              <a:cxnLst>
                <a:cxn ang="0">
                  <a:pos x="T0" y="T1"/>
                </a:cxn>
                <a:cxn ang="0">
                  <a:pos x="T2" y="T3"/>
                </a:cxn>
              </a:cxnLst>
              <a:rect l="0" t="0" r="r" b="b"/>
              <a:pathLst>
                <a:path w="250" h="242">
                  <a:moveTo>
                    <a:pt x="0" y="242"/>
                  </a:moveTo>
                  <a:cubicBezTo>
                    <a:pt x="88" y="166"/>
                    <a:pt x="172" y="85"/>
                    <a:pt x="250"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3" name="Freeform 18">
              <a:extLst>
                <a:ext uri="{FF2B5EF4-FFF2-40B4-BE49-F238E27FC236}">
                  <a16:creationId xmlns:a16="http://schemas.microsoft.com/office/drawing/2014/main" id="{32411C03-987B-42CB-833D-E31A2790100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84188" y="0"/>
              <a:ext cx="3421063" cy="6843713"/>
            </a:xfrm>
            <a:custGeom>
              <a:avLst/>
              <a:gdLst>
                <a:gd name="T0" fmla="*/ 720 w 720"/>
                <a:gd name="T1" fmla="*/ 0 h 1440"/>
                <a:gd name="T2" fmla="*/ 362 w 720"/>
                <a:gd name="T3" fmla="*/ 1440 h 1440"/>
              </a:gdLst>
              <a:ahLst/>
              <a:cxnLst>
                <a:cxn ang="0">
                  <a:pos x="T0" y="T1"/>
                </a:cxn>
                <a:cxn ang="0">
                  <a:pos x="T2" y="T3"/>
                </a:cxn>
              </a:cxnLst>
              <a:rect l="0" t="0" r="r" b="b"/>
              <a:pathLst>
                <a:path w="720" h="1440">
                  <a:moveTo>
                    <a:pt x="720" y="0"/>
                  </a:moveTo>
                  <a:cubicBezTo>
                    <a:pt x="316" y="282"/>
                    <a:pt x="0" y="1018"/>
                    <a:pt x="362"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4" name="Freeform 19">
              <a:extLst>
                <a:ext uri="{FF2B5EF4-FFF2-40B4-BE49-F238E27FC236}">
                  <a16:creationId xmlns:a16="http://schemas.microsoft.com/office/drawing/2014/main" id="{5F9F126A-997B-4B39-8984-6563BA5D7F8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87125" y="6049963"/>
              <a:ext cx="879475" cy="793750"/>
            </a:xfrm>
            <a:custGeom>
              <a:avLst/>
              <a:gdLst>
                <a:gd name="T0" fmla="*/ 0 w 185"/>
                <a:gd name="T1" fmla="*/ 167 h 167"/>
                <a:gd name="T2" fmla="*/ 185 w 185"/>
                <a:gd name="T3" fmla="*/ 0 h 167"/>
              </a:gdLst>
              <a:ahLst/>
              <a:cxnLst>
                <a:cxn ang="0">
                  <a:pos x="T0" y="T1"/>
                </a:cxn>
                <a:cxn ang="0">
                  <a:pos x="T2" y="T3"/>
                </a:cxn>
              </a:cxnLst>
              <a:rect l="0" t="0" r="r" b="b"/>
              <a:pathLst>
                <a:path w="185" h="167">
                  <a:moveTo>
                    <a:pt x="0" y="167"/>
                  </a:moveTo>
                  <a:cubicBezTo>
                    <a:pt x="63" y="114"/>
                    <a:pt x="125" y="58"/>
                    <a:pt x="185"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5" name="Freeform 20">
              <a:extLst>
                <a:ext uri="{FF2B5EF4-FFF2-40B4-BE49-F238E27FC236}">
                  <a16:creationId xmlns:a16="http://schemas.microsoft.com/office/drawing/2014/main" id="{49617DFE-E17F-4F67-9D22-C4197939219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98488" y="0"/>
              <a:ext cx="2717800" cy="6843713"/>
            </a:xfrm>
            <a:custGeom>
              <a:avLst/>
              <a:gdLst>
                <a:gd name="T0" fmla="*/ 572 w 572"/>
                <a:gd name="T1" fmla="*/ 0 h 1440"/>
                <a:gd name="T2" fmla="*/ 164 w 572"/>
                <a:gd name="T3" fmla="*/ 1440 h 1440"/>
              </a:gdLst>
              <a:ahLst/>
              <a:cxnLst>
                <a:cxn ang="0">
                  <a:pos x="T0" y="T1"/>
                </a:cxn>
                <a:cxn ang="0">
                  <a:pos x="T2" y="T3"/>
                </a:cxn>
              </a:cxnLst>
              <a:rect l="0" t="0" r="r" b="b"/>
              <a:pathLst>
                <a:path w="572" h="1440">
                  <a:moveTo>
                    <a:pt x="572" y="0"/>
                  </a:moveTo>
                  <a:cubicBezTo>
                    <a:pt x="213" y="320"/>
                    <a:pt x="0" y="979"/>
                    <a:pt x="164" y="1440"/>
                  </a:cubicBezTo>
                </a:path>
              </a:pathLst>
            </a:custGeom>
            <a:noFill/>
            <a:ln w="12700" cap="flat">
              <a:solidFill>
                <a:schemeClr val="tx1">
                  <a:alpha val="15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6" name="Freeform 21">
              <a:extLst>
                <a:ext uri="{FF2B5EF4-FFF2-40B4-BE49-F238E27FC236}">
                  <a16:creationId xmlns:a16="http://schemas.microsoft.com/office/drawing/2014/main" id="{E5441641-3AA6-42CE-8E3B-D39246DDE44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61938" y="0"/>
              <a:ext cx="2944813" cy="6843713"/>
            </a:xfrm>
            <a:custGeom>
              <a:avLst/>
              <a:gdLst>
                <a:gd name="T0" fmla="*/ 620 w 620"/>
                <a:gd name="T1" fmla="*/ 0 h 1440"/>
                <a:gd name="T2" fmla="*/ 186 w 620"/>
                <a:gd name="T3" fmla="*/ 1440 h 1440"/>
              </a:gdLst>
              <a:ahLst/>
              <a:cxnLst>
                <a:cxn ang="0">
                  <a:pos x="T0" y="T1"/>
                </a:cxn>
                <a:cxn ang="0">
                  <a:pos x="T2" y="T3"/>
                </a:cxn>
              </a:cxnLst>
              <a:rect l="0" t="0" r="r" b="b"/>
              <a:pathLst>
                <a:path w="620" h="1440">
                  <a:moveTo>
                    <a:pt x="620" y="0"/>
                  </a:moveTo>
                  <a:cubicBezTo>
                    <a:pt x="248" y="325"/>
                    <a:pt x="0" y="960"/>
                    <a:pt x="186" y="1440"/>
                  </a:cubicBezTo>
                </a:path>
              </a:pathLst>
            </a:custGeom>
            <a:noFill/>
            <a:ln w="9525" cap="flat">
              <a:solidFill>
                <a:schemeClr val="tx1">
                  <a:alpha val="15000"/>
                </a:schemeClr>
              </a:solidFill>
              <a:prstDash val="lg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7" name="Freeform 22">
              <a:extLst>
                <a:ext uri="{FF2B5EF4-FFF2-40B4-BE49-F238E27FC236}">
                  <a16:creationId xmlns:a16="http://schemas.microsoft.com/office/drawing/2014/main" id="{6A578EBB-B60C-404B-B968-F9D46DC8BFD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17513" y="0"/>
              <a:ext cx="2403475" cy="6843713"/>
            </a:xfrm>
            <a:custGeom>
              <a:avLst/>
              <a:gdLst>
                <a:gd name="T0" fmla="*/ 506 w 506"/>
                <a:gd name="T1" fmla="*/ 0 h 1440"/>
                <a:gd name="T2" fmla="*/ 171 w 506"/>
                <a:gd name="T3" fmla="*/ 1440 h 1440"/>
              </a:gdLst>
              <a:ahLst/>
              <a:cxnLst>
                <a:cxn ang="0">
                  <a:pos x="T0" y="T1"/>
                </a:cxn>
                <a:cxn ang="0">
                  <a:pos x="T2" y="T3"/>
                </a:cxn>
              </a:cxnLst>
              <a:rect l="0" t="0" r="r" b="b"/>
              <a:pathLst>
                <a:path w="506" h="1440">
                  <a:moveTo>
                    <a:pt x="506" y="0"/>
                  </a:moveTo>
                  <a:cubicBezTo>
                    <a:pt x="109" y="356"/>
                    <a:pt x="0" y="943"/>
                    <a:pt x="171"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8" name="Freeform 23">
              <a:extLst>
                <a:ext uri="{FF2B5EF4-FFF2-40B4-BE49-F238E27FC236}">
                  <a16:creationId xmlns:a16="http://schemas.microsoft.com/office/drawing/2014/main" id="{6A6D1E40-DD2C-4558-954C-47EC7417E6A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9525"/>
              <a:ext cx="1771650" cy="3198813"/>
            </a:xfrm>
            <a:custGeom>
              <a:avLst/>
              <a:gdLst>
                <a:gd name="T0" fmla="*/ 373 w 373"/>
                <a:gd name="T1" fmla="*/ 0 h 673"/>
                <a:gd name="T2" fmla="*/ 0 w 373"/>
                <a:gd name="T3" fmla="*/ 673 h 673"/>
              </a:gdLst>
              <a:ahLst/>
              <a:cxnLst>
                <a:cxn ang="0">
                  <a:pos x="T0" y="T1"/>
                </a:cxn>
                <a:cxn ang="0">
                  <a:pos x="T2" y="T3"/>
                </a:cxn>
              </a:cxnLst>
              <a:rect l="0" t="0" r="r" b="b"/>
              <a:pathLst>
                <a:path w="373" h="673">
                  <a:moveTo>
                    <a:pt x="373" y="0"/>
                  </a:moveTo>
                  <a:cubicBezTo>
                    <a:pt x="175" y="183"/>
                    <a:pt x="51" y="409"/>
                    <a:pt x="0" y="673"/>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9" name="Freeform 24">
              <a:extLst>
                <a:ext uri="{FF2B5EF4-FFF2-40B4-BE49-F238E27FC236}">
                  <a16:creationId xmlns:a16="http://schemas.microsoft.com/office/drawing/2014/main" id="{6C40FCAF-C578-4360-9094-9F66028B7B6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63" y="6016625"/>
              <a:ext cx="214313" cy="827088"/>
            </a:xfrm>
            <a:custGeom>
              <a:avLst/>
              <a:gdLst>
                <a:gd name="T0" fmla="*/ 0 w 45"/>
                <a:gd name="T1" fmla="*/ 0 h 174"/>
                <a:gd name="T2" fmla="*/ 45 w 45"/>
                <a:gd name="T3" fmla="*/ 174 h 174"/>
              </a:gdLst>
              <a:ahLst/>
              <a:cxnLst>
                <a:cxn ang="0">
                  <a:pos x="T0" y="T1"/>
                </a:cxn>
                <a:cxn ang="0">
                  <a:pos x="T2" y="T3"/>
                </a:cxn>
              </a:cxnLst>
              <a:rect l="0" t="0" r="r" b="b"/>
              <a:pathLst>
                <a:path w="45" h="174">
                  <a:moveTo>
                    <a:pt x="0" y="0"/>
                  </a:moveTo>
                  <a:cubicBezTo>
                    <a:pt x="11" y="59"/>
                    <a:pt x="26" y="118"/>
                    <a:pt x="45" y="174"/>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0" name="Freeform 25">
              <a:extLst>
                <a:ext uri="{FF2B5EF4-FFF2-40B4-BE49-F238E27FC236}">
                  <a16:creationId xmlns:a16="http://schemas.microsoft.com/office/drawing/2014/main" id="{63EAC42D-DC17-4FCB-B8F4-6AFBDA29CFA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0"/>
              <a:ext cx="1562100" cy="2228850"/>
            </a:xfrm>
            <a:custGeom>
              <a:avLst/>
              <a:gdLst>
                <a:gd name="T0" fmla="*/ 329 w 329"/>
                <a:gd name="T1" fmla="*/ 0 h 469"/>
                <a:gd name="T2" fmla="*/ 0 w 329"/>
                <a:gd name="T3" fmla="*/ 469 h 469"/>
              </a:gdLst>
              <a:ahLst/>
              <a:cxnLst>
                <a:cxn ang="0">
                  <a:pos x="T0" y="T1"/>
                </a:cxn>
                <a:cxn ang="0">
                  <a:pos x="T2" y="T3"/>
                </a:cxn>
              </a:cxnLst>
              <a:rect l="0" t="0" r="r" b="b"/>
              <a:pathLst>
                <a:path w="329" h="469">
                  <a:moveTo>
                    <a:pt x="329" y="0"/>
                  </a:moveTo>
                  <a:cubicBezTo>
                    <a:pt x="189" y="133"/>
                    <a:pt x="69" y="288"/>
                    <a:pt x="0" y="469"/>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1759287" y="798881"/>
            <a:ext cx="8673427" cy="1048945"/>
          </a:xfrm>
        </p:spPr>
        <p:txBody>
          <a:bodyPr>
            <a:normAutofit/>
          </a:bodyPr>
          <a:lstStyle/>
          <a:p>
            <a:r>
              <a:rPr lang="en-US">
                <a:solidFill>
                  <a:schemeClr val="tx1"/>
                </a:solidFill>
              </a:rPr>
              <a:t>The SOAPSTone Approach</a:t>
            </a:r>
          </a:p>
        </p:txBody>
      </p:sp>
      <p:graphicFrame>
        <p:nvGraphicFramePr>
          <p:cNvPr id="5" name="Content Placeholder 2">
            <a:extLst>
              <a:ext uri="{FF2B5EF4-FFF2-40B4-BE49-F238E27FC236}">
                <a16:creationId xmlns:a16="http://schemas.microsoft.com/office/drawing/2014/main" id="{E8FF8090-8B0E-4E5F-978F-5B51BC7CC6B9}"/>
              </a:ext>
            </a:extLst>
          </p:cNvPr>
          <p:cNvGraphicFramePr>
            <a:graphicFrameLocks noGrp="1"/>
          </p:cNvGraphicFramePr>
          <p:nvPr>
            <p:ph idx="1"/>
            <p:extLst>
              <p:ext uri="{D42A27DB-BD31-4B8C-83A1-F6EECF244321}">
                <p14:modId xmlns:p14="http://schemas.microsoft.com/office/powerpoint/2010/main" val="1834375091"/>
              </p:ext>
            </p:extLst>
          </p:nvPr>
        </p:nvGraphicFramePr>
        <p:xfrm>
          <a:off x="807722" y="1990976"/>
          <a:ext cx="10576558" cy="41754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6186856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7FF52F0-41C1-43AB-A827-85DF6A06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6C144995-155B-424A-B9F4-F22B71B70CA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13" name="Freeform 5">
              <a:extLst>
                <a:ext uri="{FF2B5EF4-FFF2-40B4-BE49-F238E27FC236}">
                  <a16:creationId xmlns:a16="http://schemas.microsoft.com/office/drawing/2014/main" id="{8209302C-6060-4E33-B0FF-231E14ABEB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 name="Freeform 6">
              <a:extLst>
                <a:ext uri="{FF2B5EF4-FFF2-40B4-BE49-F238E27FC236}">
                  <a16:creationId xmlns:a16="http://schemas.microsoft.com/office/drawing/2014/main" id="{1B7CFB76-EC56-4AEC-9C98-2E090DE43F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5" name="Freeform 7">
              <a:extLst>
                <a:ext uri="{FF2B5EF4-FFF2-40B4-BE49-F238E27FC236}">
                  <a16:creationId xmlns:a16="http://schemas.microsoft.com/office/drawing/2014/main" id="{B477DDB4-CCA0-4087-A6A1-A2AAE5021C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6" name="Freeform 8">
              <a:extLst>
                <a:ext uri="{FF2B5EF4-FFF2-40B4-BE49-F238E27FC236}">
                  <a16:creationId xmlns:a16="http://schemas.microsoft.com/office/drawing/2014/main" id="{D6D89F34-3A58-4580-BD09-33277B5DE2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7" name="Freeform 9">
              <a:extLst>
                <a:ext uri="{FF2B5EF4-FFF2-40B4-BE49-F238E27FC236}">
                  <a16:creationId xmlns:a16="http://schemas.microsoft.com/office/drawing/2014/main" id="{B2323A6B-B80D-43C6-9C79-8A543993B59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 name="Freeform 10">
              <a:extLst>
                <a:ext uri="{FF2B5EF4-FFF2-40B4-BE49-F238E27FC236}">
                  <a16:creationId xmlns:a16="http://schemas.microsoft.com/office/drawing/2014/main" id="{34BF7A9F-A77E-438F-B3C2-963039783E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 name="Freeform 11">
              <a:extLst>
                <a:ext uri="{FF2B5EF4-FFF2-40B4-BE49-F238E27FC236}">
                  <a16:creationId xmlns:a16="http://schemas.microsoft.com/office/drawing/2014/main" id="{F5EE77F3-F65B-4C01-91EB-3F45576BFA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 name="Freeform 12">
              <a:extLst>
                <a:ext uri="{FF2B5EF4-FFF2-40B4-BE49-F238E27FC236}">
                  <a16:creationId xmlns:a16="http://schemas.microsoft.com/office/drawing/2014/main" id="{E2A55C6C-6A64-4546-AA40-F2343C11F1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 name="Freeform 13">
              <a:extLst>
                <a:ext uri="{FF2B5EF4-FFF2-40B4-BE49-F238E27FC236}">
                  <a16:creationId xmlns:a16="http://schemas.microsoft.com/office/drawing/2014/main" id="{BBF96922-FB36-4155-A363-5AB6E60F03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2" name="Freeform 14">
              <a:extLst>
                <a:ext uri="{FF2B5EF4-FFF2-40B4-BE49-F238E27FC236}">
                  <a16:creationId xmlns:a16="http://schemas.microsoft.com/office/drawing/2014/main" id="{5BB8D0CC-3FD6-4257-9B8E-8F6B35BAAF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3" name="Freeform 15">
              <a:extLst>
                <a:ext uri="{FF2B5EF4-FFF2-40B4-BE49-F238E27FC236}">
                  <a16:creationId xmlns:a16="http://schemas.microsoft.com/office/drawing/2014/main" id="{59C16BD8-BDED-4F47-9EF4-B9F466D90B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bg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4" name="Freeform 16">
              <a:extLst>
                <a:ext uri="{FF2B5EF4-FFF2-40B4-BE49-F238E27FC236}">
                  <a16:creationId xmlns:a16="http://schemas.microsoft.com/office/drawing/2014/main" id="{687913F5-87F7-499B-9C9A-DB7687145E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bg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5" name="Freeform 17">
              <a:extLst>
                <a:ext uri="{FF2B5EF4-FFF2-40B4-BE49-F238E27FC236}">
                  <a16:creationId xmlns:a16="http://schemas.microsoft.com/office/drawing/2014/main" id="{C1FC0B82-88DF-42A3-9041-1037C9A76B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18">
              <a:extLst>
                <a:ext uri="{FF2B5EF4-FFF2-40B4-BE49-F238E27FC236}">
                  <a16:creationId xmlns:a16="http://schemas.microsoft.com/office/drawing/2014/main" id="{1C083223-5759-48E1-B3AE-ADF4C165B0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7" name="Freeform 19">
              <a:extLst>
                <a:ext uri="{FF2B5EF4-FFF2-40B4-BE49-F238E27FC236}">
                  <a16:creationId xmlns:a16="http://schemas.microsoft.com/office/drawing/2014/main" id="{A283EA1D-83E3-4469-A48F-58ECE18730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8" name="Freeform 20">
              <a:extLst>
                <a:ext uri="{FF2B5EF4-FFF2-40B4-BE49-F238E27FC236}">
                  <a16:creationId xmlns:a16="http://schemas.microsoft.com/office/drawing/2014/main" id="{9C827C81-2FCC-48CE-947D-120E6924BE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9" name="Freeform 21">
              <a:extLst>
                <a:ext uri="{FF2B5EF4-FFF2-40B4-BE49-F238E27FC236}">
                  <a16:creationId xmlns:a16="http://schemas.microsoft.com/office/drawing/2014/main" id="{FDB65A24-1E0B-4AEF-8973-DCD5417FB7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0" name="Freeform 22">
              <a:extLst>
                <a:ext uri="{FF2B5EF4-FFF2-40B4-BE49-F238E27FC236}">
                  <a16:creationId xmlns:a16="http://schemas.microsoft.com/office/drawing/2014/main" id="{FD07639F-33B8-42B0-8353-70EFD44BA1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31" name="Freeform 23">
              <a:extLst>
                <a:ext uri="{FF2B5EF4-FFF2-40B4-BE49-F238E27FC236}">
                  <a16:creationId xmlns:a16="http://schemas.microsoft.com/office/drawing/2014/main" id="{4C2C74EF-6FD2-4E2D-84EA-33191D52C0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sp>
        <p:nvSpPr>
          <p:cNvPr id="33" name="Rectangle 32">
            <a:extLst>
              <a:ext uri="{FF2B5EF4-FFF2-40B4-BE49-F238E27FC236}">
                <a16:creationId xmlns:a16="http://schemas.microsoft.com/office/drawing/2014/main" id="{49DB63B5-3AC2-4401-94EF-046358A666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5608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ED941747-FEE6-4B29-8865-2B386F36B812}"/>
              </a:ext>
            </a:extLst>
          </p:cNvPr>
          <p:cNvSpPr>
            <a:spLocks noGrp="1"/>
          </p:cNvSpPr>
          <p:nvPr>
            <p:ph type="ctrTitle"/>
          </p:nvPr>
        </p:nvSpPr>
        <p:spPr>
          <a:xfrm>
            <a:off x="1759236" y="1326996"/>
            <a:ext cx="8679915" cy="2965254"/>
          </a:xfrm>
        </p:spPr>
        <p:txBody>
          <a:bodyPr anchor="ctr">
            <a:normAutofit/>
          </a:bodyPr>
          <a:lstStyle/>
          <a:p>
            <a:r>
              <a:rPr lang="en-US" sz="7200">
                <a:solidFill>
                  <a:schemeClr val="tx1"/>
                </a:solidFill>
              </a:rPr>
              <a:t>Just Remember</a:t>
            </a:r>
          </a:p>
        </p:txBody>
      </p:sp>
      <p:sp>
        <p:nvSpPr>
          <p:cNvPr id="5" name="Subtitle 4">
            <a:extLst>
              <a:ext uri="{FF2B5EF4-FFF2-40B4-BE49-F238E27FC236}">
                <a16:creationId xmlns:a16="http://schemas.microsoft.com/office/drawing/2014/main" id="{32BC3DBB-6829-4B13-BEC1-74A3373C51D9}"/>
              </a:ext>
            </a:extLst>
          </p:cNvPr>
          <p:cNvSpPr>
            <a:spLocks noGrp="1"/>
          </p:cNvSpPr>
          <p:nvPr>
            <p:ph type="subTitle" idx="1"/>
          </p:nvPr>
        </p:nvSpPr>
        <p:spPr>
          <a:xfrm>
            <a:off x="1759237" y="5079936"/>
            <a:ext cx="8673427" cy="969087"/>
          </a:xfrm>
          <a:ln>
            <a:noFill/>
            <a:prstDash val="dash"/>
            <a:miter lim="800000"/>
          </a:ln>
        </p:spPr>
        <p:txBody>
          <a:bodyPr anchor="ctr">
            <a:normAutofit/>
          </a:bodyPr>
          <a:lstStyle/>
          <a:p>
            <a:pPr>
              <a:lnSpc>
                <a:spcPct val="90000"/>
              </a:lnSpc>
            </a:pPr>
            <a:r>
              <a:rPr lang="en-US" sz="2200">
                <a:solidFill>
                  <a:schemeClr val="bg1"/>
                </a:solidFill>
              </a:rPr>
              <a:t>There is no one “right” way to develop and organize an essay, only methods that are appropriate (or inappropriate) for the rhetorical situation</a:t>
            </a:r>
          </a:p>
        </p:txBody>
      </p:sp>
      <p:sp>
        <p:nvSpPr>
          <p:cNvPr id="35" name="Isosceles Triangle 34">
            <a:extLst>
              <a:ext uri="{FF2B5EF4-FFF2-40B4-BE49-F238E27FC236}">
                <a16:creationId xmlns:a16="http://schemas.microsoft.com/office/drawing/2014/main" id="{5BF7DBAF-F0AA-4410-8A08-2579C85088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5892384" y="4560849"/>
            <a:ext cx="407233" cy="351063"/>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Tree>
    <p:extLst>
      <p:ext uri="{BB962C8B-B14F-4D97-AF65-F5344CB8AC3E}">
        <p14:creationId xmlns:p14="http://schemas.microsoft.com/office/powerpoint/2010/main" val="21186163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CCC595-C401-423D-97CC-F81E3E9AB3F6}"/>
              </a:ext>
            </a:extLst>
          </p:cNvPr>
          <p:cNvSpPr>
            <a:spLocks noGrp="1"/>
          </p:cNvSpPr>
          <p:nvPr>
            <p:ph type="title"/>
          </p:nvPr>
        </p:nvSpPr>
        <p:spPr>
          <a:xfrm>
            <a:off x="888631" y="2349925"/>
            <a:ext cx="3498979" cy="2456442"/>
          </a:xfrm>
        </p:spPr>
        <p:txBody>
          <a:bodyPr>
            <a:normAutofit fontScale="90000"/>
          </a:bodyPr>
          <a:lstStyle/>
          <a:p>
            <a:pPr marL="400050" indent="-400050" algn="l"/>
            <a:r>
              <a:rPr lang="en-US" sz="3200" dirty="0"/>
              <a:t>PARTIONING: </a:t>
            </a:r>
            <a:br>
              <a:rPr lang="en-US" sz="2500" dirty="0"/>
            </a:br>
            <a:br>
              <a:rPr lang="en-US" sz="2500" dirty="0"/>
            </a:br>
            <a:r>
              <a:rPr lang="en-US" sz="2500" dirty="0"/>
              <a:t>sorting material into thematic or logical categories</a:t>
            </a:r>
            <a:br>
              <a:rPr lang="en-US" sz="2500" dirty="0"/>
            </a:br>
            <a:endParaRPr lang="en-US" sz="2500" dirty="0"/>
          </a:p>
        </p:txBody>
      </p:sp>
      <p:graphicFrame>
        <p:nvGraphicFramePr>
          <p:cNvPr id="7" name="Content Placeholder 4">
            <a:extLst>
              <a:ext uri="{FF2B5EF4-FFF2-40B4-BE49-F238E27FC236}">
                <a16:creationId xmlns:a16="http://schemas.microsoft.com/office/drawing/2014/main" id="{C2326E52-01A3-4774-BA50-816FE4D03DF4}"/>
              </a:ext>
            </a:extLst>
          </p:cNvPr>
          <p:cNvGraphicFramePr>
            <a:graphicFrameLocks noGrp="1"/>
          </p:cNvGraphicFramePr>
          <p:nvPr>
            <p:ph idx="1"/>
            <p:extLst>
              <p:ext uri="{D42A27DB-BD31-4B8C-83A1-F6EECF244321}">
                <p14:modId xmlns:p14="http://schemas.microsoft.com/office/powerpoint/2010/main" val="2585323152"/>
              </p:ext>
            </p:extLst>
          </p:nvPr>
        </p:nvGraphicFramePr>
        <p:xfrm>
          <a:off x="5574890" y="803186"/>
          <a:ext cx="5821767" cy="528789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77053027"/>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40F2DE27-1297-4129-8109-8A8F621F60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EE3576CE-E327-4733-A289-BEFB35F754E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16" name="Freeform 5">
              <a:extLst>
                <a:ext uri="{FF2B5EF4-FFF2-40B4-BE49-F238E27FC236}">
                  <a16:creationId xmlns:a16="http://schemas.microsoft.com/office/drawing/2014/main" id="{EF2E2475-8B34-4000-B8B4-D1C0480EACA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306513" y="0"/>
              <a:ext cx="3862388" cy="6843713"/>
            </a:xfrm>
            <a:custGeom>
              <a:avLst/>
              <a:gdLst>
                <a:gd name="T0" fmla="*/ 813 w 813"/>
                <a:gd name="T1" fmla="*/ 0 h 1440"/>
                <a:gd name="T2" fmla="*/ 435 w 813"/>
                <a:gd name="T3" fmla="*/ 1440 h 1440"/>
              </a:gdLst>
              <a:ahLst/>
              <a:cxnLst>
                <a:cxn ang="0">
                  <a:pos x="T0" y="T1"/>
                </a:cxn>
                <a:cxn ang="0">
                  <a:pos x="T2" y="T3"/>
                </a:cxn>
              </a:cxnLst>
              <a:rect l="0" t="0" r="r" b="b"/>
              <a:pathLst>
                <a:path w="813" h="1440">
                  <a:moveTo>
                    <a:pt x="813" y="0"/>
                  </a:moveTo>
                  <a:cubicBezTo>
                    <a:pt x="331" y="221"/>
                    <a:pt x="0" y="1039"/>
                    <a:pt x="435"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Freeform 6">
              <a:extLst>
                <a:ext uri="{FF2B5EF4-FFF2-40B4-BE49-F238E27FC236}">
                  <a16:creationId xmlns:a16="http://schemas.microsoft.com/office/drawing/2014/main" id="{AFF0158B-67CA-4E5D-82E9-032946005C8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26725" y="9525"/>
              <a:ext cx="1539875" cy="555625"/>
            </a:xfrm>
            <a:custGeom>
              <a:avLst/>
              <a:gdLst>
                <a:gd name="T0" fmla="*/ 324 w 324"/>
                <a:gd name="T1" fmla="*/ 117 h 117"/>
                <a:gd name="T2" fmla="*/ 0 w 324"/>
                <a:gd name="T3" fmla="*/ 0 h 117"/>
              </a:gdLst>
              <a:ahLst/>
              <a:cxnLst>
                <a:cxn ang="0">
                  <a:pos x="T0" y="T1"/>
                </a:cxn>
                <a:cxn ang="0">
                  <a:pos x="T2" y="T3"/>
                </a:cxn>
              </a:cxnLst>
              <a:rect l="0" t="0" r="r" b="b"/>
              <a:pathLst>
                <a:path w="324" h="117">
                  <a:moveTo>
                    <a:pt x="324" y="117"/>
                  </a:moveTo>
                  <a:cubicBezTo>
                    <a:pt x="223" y="64"/>
                    <a:pt x="107" y="28"/>
                    <a:pt x="0"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 name="Freeform 7">
              <a:extLst>
                <a:ext uri="{FF2B5EF4-FFF2-40B4-BE49-F238E27FC236}">
                  <a16:creationId xmlns:a16="http://schemas.microsoft.com/office/drawing/2014/main" id="{E791B238-571A-4C82-9B16-63D94A891B8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247313" y="5013325"/>
              <a:ext cx="1919288" cy="1830388"/>
            </a:xfrm>
            <a:custGeom>
              <a:avLst/>
              <a:gdLst>
                <a:gd name="T0" fmla="*/ 0 w 404"/>
                <a:gd name="T1" fmla="*/ 385 h 385"/>
                <a:gd name="T2" fmla="*/ 404 w 404"/>
                <a:gd name="T3" fmla="*/ 0 h 385"/>
              </a:gdLst>
              <a:ahLst/>
              <a:cxnLst>
                <a:cxn ang="0">
                  <a:pos x="T0" y="T1"/>
                </a:cxn>
                <a:cxn ang="0">
                  <a:pos x="T2" y="T3"/>
                </a:cxn>
              </a:cxnLst>
              <a:rect l="0" t="0" r="r" b="b"/>
              <a:pathLst>
                <a:path w="404" h="385">
                  <a:moveTo>
                    <a:pt x="0" y="385"/>
                  </a:moveTo>
                  <a:cubicBezTo>
                    <a:pt x="146" y="272"/>
                    <a:pt x="285" y="142"/>
                    <a:pt x="404"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 name="Freeform 8">
              <a:extLst>
                <a:ext uri="{FF2B5EF4-FFF2-40B4-BE49-F238E27FC236}">
                  <a16:creationId xmlns:a16="http://schemas.microsoft.com/office/drawing/2014/main" id="{70F10DD1-A998-4B23-8C15-31B7FD35E93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775" y="0"/>
              <a:ext cx="3676650" cy="6843713"/>
            </a:xfrm>
            <a:custGeom>
              <a:avLst/>
              <a:gdLst>
                <a:gd name="T0" fmla="*/ 774 w 774"/>
                <a:gd name="T1" fmla="*/ 0 h 1440"/>
                <a:gd name="T2" fmla="*/ 411 w 774"/>
                <a:gd name="T3" fmla="*/ 1440 h 1440"/>
              </a:gdLst>
              <a:ahLst/>
              <a:cxnLst>
                <a:cxn ang="0">
                  <a:pos x="T0" y="T1"/>
                </a:cxn>
                <a:cxn ang="0">
                  <a:pos x="T2" y="T3"/>
                </a:cxn>
              </a:cxnLst>
              <a:rect l="0" t="0" r="r" b="b"/>
              <a:pathLst>
                <a:path w="774" h="1440">
                  <a:moveTo>
                    <a:pt x="774" y="0"/>
                  </a:moveTo>
                  <a:cubicBezTo>
                    <a:pt x="312" y="240"/>
                    <a:pt x="0" y="1034"/>
                    <a:pt x="411" y="1440"/>
                  </a:cubicBezTo>
                </a:path>
              </a:pathLst>
            </a:custGeom>
            <a:noFill/>
            <a:ln w="9525" cap="flat">
              <a:solidFill>
                <a:schemeClr val="tx1">
                  <a:alpha val="15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 name="Freeform 9">
              <a:extLst>
                <a:ext uri="{FF2B5EF4-FFF2-40B4-BE49-F238E27FC236}">
                  <a16:creationId xmlns:a16="http://schemas.microsoft.com/office/drawing/2014/main" id="{AE6BBC61-DC1C-44DA-9B00-6F69CE21D8E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2988" y="9525"/>
              <a:ext cx="963613" cy="366713"/>
            </a:xfrm>
            <a:custGeom>
              <a:avLst/>
              <a:gdLst>
                <a:gd name="T0" fmla="*/ 203 w 203"/>
                <a:gd name="T1" fmla="*/ 77 h 77"/>
                <a:gd name="T2" fmla="*/ 0 w 203"/>
                <a:gd name="T3" fmla="*/ 0 h 77"/>
              </a:gdLst>
              <a:ahLst/>
              <a:cxnLst>
                <a:cxn ang="0">
                  <a:pos x="T0" y="T1"/>
                </a:cxn>
                <a:cxn ang="0">
                  <a:pos x="T2" y="T3"/>
                </a:cxn>
              </a:cxnLst>
              <a:rect l="0" t="0" r="r" b="b"/>
              <a:pathLst>
                <a:path w="203" h="77">
                  <a:moveTo>
                    <a:pt x="203" y="77"/>
                  </a:moveTo>
                  <a:cubicBezTo>
                    <a:pt x="138" y="46"/>
                    <a:pt x="68" y="21"/>
                    <a:pt x="0" y="0"/>
                  </a:cubicBezTo>
                </a:path>
              </a:pathLst>
            </a:custGeom>
            <a:noFill/>
            <a:ln w="9525" cap="flat">
              <a:solidFill>
                <a:schemeClr val="tx1">
                  <a:alpha val="15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 name="Freeform 10">
              <a:extLst>
                <a:ext uri="{FF2B5EF4-FFF2-40B4-BE49-F238E27FC236}">
                  <a16:creationId xmlns:a16="http://schemas.microsoft.com/office/drawing/2014/main" id="{906CAA79-7669-426E-AB78-3E141D4751E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494963" y="5275263"/>
              <a:ext cx="1666875" cy="1577975"/>
            </a:xfrm>
            <a:custGeom>
              <a:avLst/>
              <a:gdLst>
                <a:gd name="T0" fmla="*/ 0 w 351"/>
                <a:gd name="T1" fmla="*/ 332 h 332"/>
                <a:gd name="T2" fmla="*/ 351 w 351"/>
                <a:gd name="T3" fmla="*/ 0 h 332"/>
              </a:gdLst>
              <a:ahLst/>
              <a:cxnLst>
                <a:cxn ang="0">
                  <a:pos x="T0" y="T1"/>
                </a:cxn>
                <a:cxn ang="0">
                  <a:pos x="T2" y="T3"/>
                </a:cxn>
              </a:cxnLst>
              <a:rect l="0" t="0" r="r" b="b"/>
              <a:pathLst>
                <a:path w="351" h="332">
                  <a:moveTo>
                    <a:pt x="0" y="332"/>
                  </a:moveTo>
                  <a:cubicBezTo>
                    <a:pt x="125" y="232"/>
                    <a:pt x="245" y="121"/>
                    <a:pt x="351" y="0"/>
                  </a:cubicBezTo>
                </a:path>
              </a:pathLst>
            </a:custGeom>
            <a:noFill/>
            <a:ln w="9525" cap="flat">
              <a:solidFill>
                <a:schemeClr val="tx1">
                  <a:alpha val="15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 name="Freeform 11">
              <a:extLst>
                <a:ext uri="{FF2B5EF4-FFF2-40B4-BE49-F238E27FC236}">
                  <a16:creationId xmlns:a16="http://schemas.microsoft.com/office/drawing/2014/main" id="{DA6EE275-29A0-4962-AFA6-FAD32DF50FD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621088" cy="6843713"/>
            </a:xfrm>
            <a:custGeom>
              <a:avLst/>
              <a:gdLst>
                <a:gd name="T0" fmla="*/ 762 w 762"/>
                <a:gd name="T1" fmla="*/ 0 h 1440"/>
                <a:gd name="T2" fmla="*/ 403 w 762"/>
                <a:gd name="T3" fmla="*/ 1440 h 1440"/>
              </a:gdLst>
              <a:ahLst/>
              <a:cxnLst>
                <a:cxn ang="0">
                  <a:pos x="T0" y="T1"/>
                </a:cxn>
                <a:cxn ang="0">
                  <a:pos x="T2" y="T3"/>
                </a:cxn>
              </a:cxnLst>
              <a:rect l="0" t="0" r="r" b="b"/>
              <a:pathLst>
                <a:path w="762" h="1440">
                  <a:moveTo>
                    <a:pt x="762" y="0"/>
                  </a:moveTo>
                  <a:cubicBezTo>
                    <a:pt x="308" y="245"/>
                    <a:pt x="0" y="1033"/>
                    <a:pt x="403"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 name="Freeform 12">
              <a:extLst>
                <a:ext uri="{FF2B5EF4-FFF2-40B4-BE49-F238E27FC236}">
                  <a16:creationId xmlns:a16="http://schemas.microsoft.com/office/drawing/2014/main" id="{2274EE13-0D62-4489-9B61-C616736FA18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501438" y="9525"/>
              <a:ext cx="665163" cy="257175"/>
            </a:xfrm>
            <a:custGeom>
              <a:avLst/>
              <a:gdLst>
                <a:gd name="T0" fmla="*/ 140 w 140"/>
                <a:gd name="T1" fmla="*/ 54 h 54"/>
                <a:gd name="T2" fmla="*/ 0 w 140"/>
                <a:gd name="T3" fmla="*/ 0 h 54"/>
              </a:gdLst>
              <a:ahLst/>
              <a:cxnLst>
                <a:cxn ang="0">
                  <a:pos x="T0" y="T1"/>
                </a:cxn>
                <a:cxn ang="0">
                  <a:pos x="T2" y="T3"/>
                </a:cxn>
              </a:cxnLst>
              <a:rect l="0" t="0" r="r" b="b"/>
              <a:pathLst>
                <a:path w="140" h="54">
                  <a:moveTo>
                    <a:pt x="140" y="54"/>
                  </a:moveTo>
                  <a:cubicBezTo>
                    <a:pt x="95" y="34"/>
                    <a:pt x="48" y="16"/>
                    <a:pt x="0"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 name="Freeform 13">
              <a:extLst>
                <a:ext uri="{FF2B5EF4-FFF2-40B4-BE49-F238E27FC236}">
                  <a16:creationId xmlns:a16="http://schemas.microsoft.com/office/drawing/2014/main" id="{471730B6-C7FB-45ED-BCC5-40FD45BF260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41013" y="5408613"/>
              <a:ext cx="1525588" cy="1435100"/>
            </a:xfrm>
            <a:custGeom>
              <a:avLst/>
              <a:gdLst>
                <a:gd name="T0" fmla="*/ 0 w 321"/>
                <a:gd name="T1" fmla="*/ 302 h 302"/>
                <a:gd name="T2" fmla="*/ 321 w 321"/>
                <a:gd name="T3" fmla="*/ 0 h 302"/>
              </a:gdLst>
              <a:ahLst/>
              <a:cxnLst>
                <a:cxn ang="0">
                  <a:pos x="T0" y="T1"/>
                </a:cxn>
                <a:cxn ang="0">
                  <a:pos x="T2" y="T3"/>
                </a:cxn>
              </a:cxnLst>
              <a:rect l="0" t="0" r="r" b="b"/>
              <a:pathLst>
                <a:path w="321" h="302">
                  <a:moveTo>
                    <a:pt x="0" y="302"/>
                  </a:moveTo>
                  <a:cubicBezTo>
                    <a:pt x="114" y="210"/>
                    <a:pt x="223" y="109"/>
                    <a:pt x="321"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 name="Freeform 14">
              <a:extLst>
                <a:ext uri="{FF2B5EF4-FFF2-40B4-BE49-F238E27FC236}">
                  <a16:creationId xmlns:a16="http://schemas.microsoft.com/office/drawing/2014/main" id="{D6FE80FB-C4EF-4D79-9559-D63549F146C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244850" cy="6843713"/>
            </a:xfrm>
            <a:custGeom>
              <a:avLst/>
              <a:gdLst>
                <a:gd name="T0" fmla="*/ 683 w 683"/>
                <a:gd name="T1" fmla="*/ 0 h 1440"/>
                <a:gd name="T2" fmla="*/ 355 w 683"/>
                <a:gd name="T3" fmla="*/ 1440 h 1440"/>
              </a:gdLst>
              <a:ahLst/>
              <a:cxnLst>
                <a:cxn ang="0">
                  <a:pos x="T0" y="T1"/>
                </a:cxn>
                <a:cxn ang="0">
                  <a:pos x="T2" y="T3"/>
                </a:cxn>
              </a:cxnLst>
              <a:rect l="0" t="0" r="r" b="b"/>
              <a:pathLst>
                <a:path w="683" h="1440">
                  <a:moveTo>
                    <a:pt x="683" y="0"/>
                  </a:moveTo>
                  <a:cubicBezTo>
                    <a:pt x="258" y="256"/>
                    <a:pt x="0" y="1041"/>
                    <a:pt x="355"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 name="Freeform 15">
              <a:extLst>
                <a:ext uri="{FF2B5EF4-FFF2-40B4-BE49-F238E27FC236}">
                  <a16:creationId xmlns:a16="http://schemas.microsoft.com/office/drawing/2014/main" id="{C9CBAF19-21AE-40E8-8965-D5E6042F250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802938" y="5518150"/>
              <a:ext cx="1363663" cy="1325563"/>
            </a:xfrm>
            <a:custGeom>
              <a:avLst/>
              <a:gdLst>
                <a:gd name="T0" fmla="*/ 0 w 287"/>
                <a:gd name="T1" fmla="*/ 279 h 279"/>
                <a:gd name="T2" fmla="*/ 287 w 287"/>
                <a:gd name="T3" fmla="*/ 0 h 279"/>
              </a:gdLst>
              <a:ahLst/>
              <a:cxnLst>
                <a:cxn ang="0">
                  <a:pos x="T0" y="T1"/>
                </a:cxn>
                <a:cxn ang="0">
                  <a:pos x="T2" y="T3"/>
                </a:cxn>
              </a:cxnLst>
              <a:rect l="0" t="0" r="r" b="b"/>
              <a:pathLst>
                <a:path w="287" h="279">
                  <a:moveTo>
                    <a:pt x="0" y="279"/>
                  </a:moveTo>
                  <a:cubicBezTo>
                    <a:pt x="101" y="193"/>
                    <a:pt x="198" y="100"/>
                    <a:pt x="287"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 name="Freeform 16">
              <a:extLst>
                <a:ext uri="{FF2B5EF4-FFF2-40B4-BE49-F238E27FC236}">
                  <a16:creationId xmlns:a16="http://schemas.microsoft.com/office/drawing/2014/main" id="{EBA99019-E134-4FD1-9B9C-5F2DCAAA981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89000" y="0"/>
              <a:ext cx="3230563" cy="6843713"/>
            </a:xfrm>
            <a:custGeom>
              <a:avLst/>
              <a:gdLst>
                <a:gd name="T0" fmla="*/ 680 w 680"/>
                <a:gd name="T1" fmla="*/ 0 h 1440"/>
                <a:gd name="T2" fmla="*/ 337 w 680"/>
                <a:gd name="T3" fmla="*/ 1440 h 1440"/>
              </a:gdLst>
              <a:ahLst/>
              <a:cxnLst>
                <a:cxn ang="0">
                  <a:pos x="T0" y="T1"/>
                </a:cxn>
                <a:cxn ang="0">
                  <a:pos x="T2" y="T3"/>
                </a:cxn>
              </a:cxnLst>
              <a:rect l="0" t="0" r="r" b="b"/>
              <a:pathLst>
                <a:path w="680" h="1440">
                  <a:moveTo>
                    <a:pt x="680" y="0"/>
                  </a:moveTo>
                  <a:cubicBezTo>
                    <a:pt x="257" y="265"/>
                    <a:pt x="0" y="1026"/>
                    <a:pt x="337"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 name="Freeform 17">
              <a:extLst>
                <a:ext uri="{FF2B5EF4-FFF2-40B4-BE49-F238E27FC236}">
                  <a16:creationId xmlns:a16="http://schemas.microsoft.com/office/drawing/2014/main" id="{00B654CA-DF8B-44BB-BF62-5B028D52222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79150" y="5694363"/>
              <a:ext cx="1187450" cy="1149350"/>
            </a:xfrm>
            <a:custGeom>
              <a:avLst/>
              <a:gdLst>
                <a:gd name="T0" fmla="*/ 0 w 250"/>
                <a:gd name="T1" fmla="*/ 242 h 242"/>
                <a:gd name="T2" fmla="*/ 250 w 250"/>
                <a:gd name="T3" fmla="*/ 0 h 242"/>
              </a:gdLst>
              <a:ahLst/>
              <a:cxnLst>
                <a:cxn ang="0">
                  <a:pos x="T0" y="T1"/>
                </a:cxn>
                <a:cxn ang="0">
                  <a:pos x="T2" y="T3"/>
                </a:cxn>
              </a:cxnLst>
              <a:rect l="0" t="0" r="r" b="b"/>
              <a:pathLst>
                <a:path w="250" h="242">
                  <a:moveTo>
                    <a:pt x="0" y="242"/>
                  </a:moveTo>
                  <a:cubicBezTo>
                    <a:pt x="88" y="166"/>
                    <a:pt x="172" y="85"/>
                    <a:pt x="250"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 name="Freeform 18">
              <a:extLst>
                <a:ext uri="{FF2B5EF4-FFF2-40B4-BE49-F238E27FC236}">
                  <a16:creationId xmlns:a16="http://schemas.microsoft.com/office/drawing/2014/main" id="{32411C03-987B-42CB-833D-E31A2790100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84188" y="0"/>
              <a:ext cx="3421063" cy="6843713"/>
            </a:xfrm>
            <a:custGeom>
              <a:avLst/>
              <a:gdLst>
                <a:gd name="T0" fmla="*/ 720 w 720"/>
                <a:gd name="T1" fmla="*/ 0 h 1440"/>
                <a:gd name="T2" fmla="*/ 362 w 720"/>
                <a:gd name="T3" fmla="*/ 1440 h 1440"/>
              </a:gdLst>
              <a:ahLst/>
              <a:cxnLst>
                <a:cxn ang="0">
                  <a:pos x="T0" y="T1"/>
                </a:cxn>
                <a:cxn ang="0">
                  <a:pos x="T2" y="T3"/>
                </a:cxn>
              </a:cxnLst>
              <a:rect l="0" t="0" r="r" b="b"/>
              <a:pathLst>
                <a:path w="720" h="1440">
                  <a:moveTo>
                    <a:pt x="720" y="0"/>
                  </a:moveTo>
                  <a:cubicBezTo>
                    <a:pt x="316" y="282"/>
                    <a:pt x="0" y="1018"/>
                    <a:pt x="362"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 name="Freeform 19">
              <a:extLst>
                <a:ext uri="{FF2B5EF4-FFF2-40B4-BE49-F238E27FC236}">
                  <a16:creationId xmlns:a16="http://schemas.microsoft.com/office/drawing/2014/main" id="{5F9F126A-997B-4B39-8984-6563BA5D7F8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87125" y="6049963"/>
              <a:ext cx="879475" cy="793750"/>
            </a:xfrm>
            <a:custGeom>
              <a:avLst/>
              <a:gdLst>
                <a:gd name="T0" fmla="*/ 0 w 185"/>
                <a:gd name="T1" fmla="*/ 167 h 167"/>
                <a:gd name="T2" fmla="*/ 185 w 185"/>
                <a:gd name="T3" fmla="*/ 0 h 167"/>
              </a:gdLst>
              <a:ahLst/>
              <a:cxnLst>
                <a:cxn ang="0">
                  <a:pos x="T0" y="T1"/>
                </a:cxn>
                <a:cxn ang="0">
                  <a:pos x="T2" y="T3"/>
                </a:cxn>
              </a:cxnLst>
              <a:rect l="0" t="0" r="r" b="b"/>
              <a:pathLst>
                <a:path w="185" h="167">
                  <a:moveTo>
                    <a:pt x="0" y="167"/>
                  </a:moveTo>
                  <a:cubicBezTo>
                    <a:pt x="63" y="114"/>
                    <a:pt x="125" y="58"/>
                    <a:pt x="185"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 name="Freeform 20">
              <a:extLst>
                <a:ext uri="{FF2B5EF4-FFF2-40B4-BE49-F238E27FC236}">
                  <a16:creationId xmlns:a16="http://schemas.microsoft.com/office/drawing/2014/main" id="{49617DFE-E17F-4F67-9D22-C4197939219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98488" y="0"/>
              <a:ext cx="2717800" cy="6843713"/>
            </a:xfrm>
            <a:custGeom>
              <a:avLst/>
              <a:gdLst>
                <a:gd name="T0" fmla="*/ 572 w 572"/>
                <a:gd name="T1" fmla="*/ 0 h 1440"/>
                <a:gd name="T2" fmla="*/ 164 w 572"/>
                <a:gd name="T3" fmla="*/ 1440 h 1440"/>
              </a:gdLst>
              <a:ahLst/>
              <a:cxnLst>
                <a:cxn ang="0">
                  <a:pos x="T0" y="T1"/>
                </a:cxn>
                <a:cxn ang="0">
                  <a:pos x="T2" y="T3"/>
                </a:cxn>
              </a:cxnLst>
              <a:rect l="0" t="0" r="r" b="b"/>
              <a:pathLst>
                <a:path w="572" h="1440">
                  <a:moveTo>
                    <a:pt x="572" y="0"/>
                  </a:moveTo>
                  <a:cubicBezTo>
                    <a:pt x="213" y="320"/>
                    <a:pt x="0" y="979"/>
                    <a:pt x="164" y="1440"/>
                  </a:cubicBezTo>
                </a:path>
              </a:pathLst>
            </a:custGeom>
            <a:noFill/>
            <a:ln w="12700" cap="flat">
              <a:solidFill>
                <a:schemeClr val="tx1">
                  <a:alpha val="15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 name="Freeform 21">
              <a:extLst>
                <a:ext uri="{FF2B5EF4-FFF2-40B4-BE49-F238E27FC236}">
                  <a16:creationId xmlns:a16="http://schemas.microsoft.com/office/drawing/2014/main" id="{E5441641-3AA6-42CE-8E3B-D39246DDE44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61938" y="0"/>
              <a:ext cx="2944813" cy="6843713"/>
            </a:xfrm>
            <a:custGeom>
              <a:avLst/>
              <a:gdLst>
                <a:gd name="T0" fmla="*/ 620 w 620"/>
                <a:gd name="T1" fmla="*/ 0 h 1440"/>
                <a:gd name="T2" fmla="*/ 186 w 620"/>
                <a:gd name="T3" fmla="*/ 1440 h 1440"/>
              </a:gdLst>
              <a:ahLst/>
              <a:cxnLst>
                <a:cxn ang="0">
                  <a:pos x="T0" y="T1"/>
                </a:cxn>
                <a:cxn ang="0">
                  <a:pos x="T2" y="T3"/>
                </a:cxn>
              </a:cxnLst>
              <a:rect l="0" t="0" r="r" b="b"/>
              <a:pathLst>
                <a:path w="620" h="1440">
                  <a:moveTo>
                    <a:pt x="620" y="0"/>
                  </a:moveTo>
                  <a:cubicBezTo>
                    <a:pt x="248" y="325"/>
                    <a:pt x="0" y="960"/>
                    <a:pt x="186" y="1440"/>
                  </a:cubicBezTo>
                </a:path>
              </a:pathLst>
            </a:custGeom>
            <a:noFill/>
            <a:ln w="9525" cap="flat">
              <a:solidFill>
                <a:schemeClr val="tx1">
                  <a:alpha val="15000"/>
                </a:schemeClr>
              </a:solidFill>
              <a:prstDash val="lg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 name="Freeform 22">
              <a:extLst>
                <a:ext uri="{FF2B5EF4-FFF2-40B4-BE49-F238E27FC236}">
                  <a16:creationId xmlns:a16="http://schemas.microsoft.com/office/drawing/2014/main" id="{6A578EBB-B60C-404B-B968-F9D46DC8BFD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17513" y="0"/>
              <a:ext cx="2403475" cy="6843713"/>
            </a:xfrm>
            <a:custGeom>
              <a:avLst/>
              <a:gdLst>
                <a:gd name="T0" fmla="*/ 506 w 506"/>
                <a:gd name="T1" fmla="*/ 0 h 1440"/>
                <a:gd name="T2" fmla="*/ 171 w 506"/>
                <a:gd name="T3" fmla="*/ 1440 h 1440"/>
              </a:gdLst>
              <a:ahLst/>
              <a:cxnLst>
                <a:cxn ang="0">
                  <a:pos x="T0" y="T1"/>
                </a:cxn>
                <a:cxn ang="0">
                  <a:pos x="T2" y="T3"/>
                </a:cxn>
              </a:cxnLst>
              <a:rect l="0" t="0" r="r" b="b"/>
              <a:pathLst>
                <a:path w="506" h="1440">
                  <a:moveTo>
                    <a:pt x="506" y="0"/>
                  </a:moveTo>
                  <a:cubicBezTo>
                    <a:pt x="109" y="356"/>
                    <a:pt x="0" y="943"/>
                    <a:pt x="171"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 name="Freeform 23">
              <a:extLst>
                <a:ext uri="{FF2B5EF4-FFF2-40B4-BE49-F238E27FC236}">
                  <a16:creationId xmlns:a16="http://schemas.microsoft.com/office/drawing/2014/main" id="{6A6D1E40-DD2C-4558-954C-47EC7417E6A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9525"/>
              <a:ext cx="1771650" cy="3198813"/>
            </a:xfrm>
            <a:custGeom>
              <a:avLst/>
              <a:gdLst>
                <a:gd name="T0" fmla="*/ 373 w 373"/>
                <a:gd name="T1" fmla="*/ 0 h 673"/>
                <a:gd name="T2" fmla="*/ 0 w 373"/>
                <a:gd name="T3" fmla="*/ 673 h 673"/>
              </a:gdLst>
              <a:ahLst/>
              <a:cxnLst>
                <a:cxn ang="0">
                  <a:pos x="T0" y="T1"/>
                </a:cxn>
                <a:cxn ang="0">
                  <a:pos x="T2" y="T3"/>
                </a:cxn>
              </a:cxnLst>
              <a:rect l="0" t="0" r="r" b="b"/>
              <a:pathLst>
                <a:path w="373" h="673">
                  <a:moveTo>
                    <a:pt x="373" y="0"/>
                  </a:moveTo>
                  <a:cubicBezTo>
                    <a:pt x="175" y="183"/>
                    <a:pt x="51" y="409"/>
                    <a:pt x="0" y="673"/>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 name="Freeform 24">
              <a:extLst>
                <a:ext uri="{FF2B5EF4-FFF2-40B4-BE49-F238E27FC236}">
                  <a16:creationId xmlns:a16="http://schemas.microsoft.com/office/drawing/2014/main" id="{6C40FCAF-C578-4360-9094-9F66028B7B6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63" y="6016625"/>
              <a:ext cx="214313" cy="827088"/>
            </a:xfrm>
            <a:custGeom>
              <a:avLst/>
              <a:gdLst>
                <a:gd name="T0" fmla="*/ 0 w 45"/>
                <a:gd name="T1" fmla="*/ 0 h 174"/>
                <a:gd name="T2" fmla="*/ 45 w 45"/>
                <a:gd name="T3" fmla="*/ 174 h 174"/>
              </a:gdLst>
              <a:ahLst/>
              <a:cxnLst>
                <a:cxn ang="0">
                  <a:pos x="T0" y="T1"/>
                </a:cxn>
                <a:cxn ang="0">
                  <a:pos x="T2" y="T3"/>
                </a:cxn>
              </a:cxnLst>
              <a:rect l="0" t="0" r="r" b="b"/>
              <a:pathLst>
                <a:path w="45" h="174">
                  <a:moveTo>
                    <a:pt x="0" y="0"/>
                  </a:moveTo>
                  <a:cubicBezTo>
                    <a:pt x="11" y="59"/>
                    <a:pt x="26" y="118"/>
                    <a:pt x="45" y="174"/>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 name="Freeform 25">
              <a:extLst>
                <a:ext uri="{FF2B5EF4-FFF2-40B4-BE49-F238E27FC236}">
                  <a16:creationId xmlns:a16="http://schemas.microsoft.com/office/drawing/2014/main" id="{63EAC42D-DC17-4FCB-B8F4-6AFBDA29CFA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0"/>
              <a:ext cx="1562100" cy="2228850"/>
            </a:xfrm>
            <a:custGeom>
              <a:avLst/>
              <a:gdLst>
                <a:gd name="T0" fmla="*/ 329 w 329"/>
                <a:gd name="T1" fmla="*/ 0 h 469"/>
                <a:gd name="T2" fmla="*/ 0 w 329"/>
                <a:gd name="T3" fmla="*/ 469 h 469"/>
              </a:gdLst>
              <a:ahLst/>
              <a:cxnLst>
                <a:cxn ang="0">
                  <a:pos x="T0" y="T1"/>
                </a:cxn>
                <a:cxn ang="0">
                  <a:pos x="T2" y="T3"/>
                </a:cxn>
              </a:cxnLst>
              <a:rect l="0" t="0" r="r" b="b"/>
              <a:pathLst>
                <a:path w="329" h="469">
                  <a:moveTo>
                    <a:pt x="329" y="0"/>
                  </a:moveTo>
                  <a:cubicBezTo>
                    <a:pt x="189" y="133"/>
                    <a:pt x="69" y="288"/>
                    <a:pt x="0" y="469"/>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7" name="Title 6">
            <a:extLst>
              <a:ext uri="{FF2B5EF4-FFF2-40B4-BE49-F238E27FC236}">
                <a16:creationId xmlns:a16="http://schemas.microsoft.com/office/drawing/2014/main" id="{78AB72F9-7D9A-4211-B96A-3802859DEB80}"/>
              </a:ext>
            </a:extLst>
          </p:cNvPr>
          <p:cNvSpPr>
            <a:spLocks noGrp="1"/>
          </p:cNvSpPr>
          <p:nvPr>
            <p:ph type="title"/>
          </p:nvPr>
        </p:nvSpPr>
        <p:spPr>
          <a:xfrm>
            <a:off x="1759287" y="798881"/>
            <a:ext cx="8673427" cy="1048945"/>
          </a:xfrm>
        </p:spPr>
        <p:txBody>
          <a:bodyPr>
            <a:normAutofit/>
          </a:bodyPr>
          <a:lstStyle/>
          <a:p>
            <a:r>
              <a:rPr lang="en-US" sz="2200" dirty="0">
                <a:solidFill>
                  <a:schemeClr val="tx1"/>
                </a:solidFill>
              </a:rPr>
              <a:t>SERIATION: ordering ideas according to a logical plan</a:t>
            </a:r>
            <a:br>
              <a:rPr lang="en-US" sz="2200" dirty="0">
                <a:solidFill>
                  <a:schemeClr val="tx1"/>
                </a:solidFill>
              </a:rPr>
            </a:br>
            <a:endParaRPr lang="en-US" sz="2200" dirty="0">
              <a:solidFill>
                <a:schemeClr val="tx1"/>
              </a:solidFill>
            </a:endParaRPr>
          </a:p>
        </p:txBody>
      </p:sp>
      <p:graphicFrame>
        <p:nvGraphicFramePr>
          <p:cNvPr id="11" name="Content Placeholder 2">
            <a:extLst>
              <a:ext uri="{FF2B5EF4-FFF2-40B4-BE49-F238E27FC236}">
                <a16:creationId xmlns:a16="http://schemas.microsoft.com/office/drawing/2014/main" id="{D6A34486-EBC2-496B-BA65-1DD79D59C6AA}"/>
              </a:ext>
            </a:extLst>
          </p:cNvPr>
          <p:cNvGraphicFramePr>
            <a:graphicFrameLocks noGrp="1"/>
          </p:cNvGraphicFramePr>
          <p:nvPr>
            <p:ph idx="1"/>
            <p:extLst>
              <p:ext uri="{D42A27DB-BD31-4B8C-83A1-F6EECF244321}">
                <p14:modId xmlns:p14="http://schemas.microsoft.com/office/powerpoint/2010/main" val="2107858088"/>
              </p:ext>
            </p:extLst>
          </p:nvPr>
        </p:nvGraphicFramePr>
        <p:xfrm>
          <a:off x="807722" y="1990976"/>
          <a:ext cx="10576558" cy="41754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13149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BB872B7-5575-4443-A6DA-C5223EE4D891}"/>
              </a:ext>
            </a:extLst>
          </p:cNvPr>
          <p:cNvSpPr>
            <a:spLocks noGrp="1"/>
          </p:cNvSpPr>
          <p:nvPr>
            <p:ph type="title"/>
          </p:nvPr>
        </p:nvSpPr>
        <p:spPr>
          <a:xfrm>
            <a:off x="888631" y="2349925"/>
            <a:ext cx="3498979" cy="2456442"/>
          </a:xfrm>
        </p:spPr>
        <p:txBody>
          <a:bodyPr>
            <a:normAutofit fontScale="90000"/>
          </a:bodyPr>
          <a:lstStyle/>
          <a:p>
            <a:pPr algn="l"/>
            <a:r>
              <a:rPr lang="en-US" sz="3600" dirty="0"/>
              <a:t>CONSEQUENCE:</a:t>
            </a:r>
            <a:br>
              <a:rPr lang="en-US" sz="2800" dirty="0"/>
            </a:br>
            <a:br>
              <a:rPr lang="en-US" sz="2800" dirty="0"/>
            </a:br>
            <a:r>
              <a:rPr lang="en-US" sz="2800" dirty="0"/>
              <a:t>dividing an idea into the eventual ends and the means to them</a:t>
            </a:r>
            <a:br>
              <a:rPr lang="en-US" sz="2800" dirty="0"/>
            </a:br>
            <a:endParaRPr lang="en-US" sz="2800" dirty="0"/>
          </a:p>
        </p:txBody>
      </p:sp>
      <p:graphicFrame>
        <p:nvGraphicFramePr>
          <p:cNvPr id="42" name="Content Placeholder 3">
            <a:extLst>
              <a:ext uri="{FF2B5EF4-FFF2-40B4-BE49-F238E27FC236}">
                <a16:creationId xmlns:a16="http://schemas.microsoft.com/office/drawing/2014/main" id="{8DAFB5C6-03DB-4F00-807E-79AF2E7A8810}"/>
              </a:ext>
            </a:extLst>
          </p:cNvPr>
          <p:cNvGraphicFramePr>
            <a:graphicFrameLocks noGrp="1"/>
          </p:cNvGraphicFramePr>
          <p:nvPr>
            <p:ph idx="1"/>
            <p:extLst>
              <p:ext uri="{D42A27DB-BD31-4B8C-83A1-F6EECF244321}">
                <p14:modId xmlns:p14="http://schemas.microsoft.com/office/powerpoint/2010/main" val="4139073487"/>
              </p:ext>
            </p:extLst>
          </p:nvPr>
        </p:nvGraphicFramePr>
        <p:xfrm>
          <a:off x="5574890" y="803186"/>
          <a:ext cx="5821767" cy="528789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93105699"/>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Atlas">
  <a:themeElements>
    <a:clrScheme name="Atlas">
      <a:dk1>
        <a:sysClr val="windowText" lastClr="000000"/>
      </a:dk1>
      <a:lt1>
        <a:sysClr val="window" lastClr="FFFFFF"/>
      </a:lt1>
      <a:dk2>
        <a:srgbClr val="454545"/>
      </a:dk2>
      <a:lt2>
        <a:srgbClr val="E0E0E0"/>
      </a:lt2>
      <a:accent1>
        <a:srgbClr val="10B6F4"/>
      </a:accent1>
      <a:accent2>
        <a:srgbClr val="3C78C3"/>
      </a:accent2>
      <a:accent3>
        <a:srgbClr val="9F52D0"/>
      </a:accent3>
      <a:accent4>
        <a:srgbClr val="D64198"/>
      </a:accent4>
      <a:accent5>
        <a:srgbClr val="DA2228"/>
      </a:accent5>
      <a:accent6>
        <a:srgbClr val="F18318"/>
      </a:accent6>
      <a:hlink>
        <a:srgbClr val="38DDEC"/>
      </a:hlink>
      <a:folHlink>
        <a:srgbClr val="A8DEE8"/>
      </a:folHlink>
    </a:clrScheme>
    <a:fontScheme name="Atlas">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tlas">
      <a:fillStyleLst>
        <a:solidFill>
          <a:schemeClr val="phClr"/>
        </a:solidFill>
        <a:gradFill rotWithShape="1">
          <a:gsLst>
            <a:gs pos="0">
              <a:schemeClr val="phClr">
                <a:tint val="62000"/>
                <a:alpha val="60000"/>
                <a:satMod val="109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hade val="90000"/>
            </a:schemeClr>
          </a:solidFill>
          <a:prstDash val="solid"/>
        </a:ln>
        <a:ln w="15875" cap="flat" cmpd="sng" algn="ctr">
          <a:solidFill>
            <a:schemeClr val="phClr">
              <a:shade val="90000"/>
            </a:scheme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38100" dist="25400" dir="5400000" rotWithShape="0">
              <a:srgbClr val="000000">
                <a:alpha val="75000"/>
              </a:srgbClr>
            </a:outerShdw>
          </a:effectLst>
          <a:scene3d>
            <a:camera prst="orthographicFront">
              <a:rot lat="0" lon="0" rev="0"/>
            </a:camera>
            <a:lightRig rig="threePt" dir="tl"/>
          </a:scene3d>
          <a:sp3d>
            <a:bevelT w="0" h="0"/>
          </a:sp3d>
        </a:effectStyle>
      </a:effectStyleLst>
      <a:bgFillStyleLst>
        <a:solidFill>
          <a:schemeClr val="phClr"/>
        </a:solidFill>
        <a:solidFill>
          <a:schemeClr val="phClr"/>
        </a:solidFill>
        <a:gradFill rotWithShape="1">
          <a:gsLst>
            <a:gs pos="10000">
              <a:schemeClr val="phClr">
                <a:tint val="94000"/>
                <a:lumMod val="116000"/>
              </a:schemeClr>
            </a:gs>
            <a:gs pos="100000">
              <a:schemeClr val="phClr">
                <a:tint val="98000"/>
                <a:shade val="86000"/>
                <a:satMod val="90000"/>
                <a:lumMod val="88000"/>
              </a:schemeClr>
            </a:gs>
          </a:gsLst>
          <a:path path="circle">
            <a:fillToRect l="50000" t="15000" r="50000" b="169000"/>
          </a:path>
        </a:gradFill>
      </a:bgFillStyleLst>
    </a:fmtScheme>
  </a:themeElements>
  <a:objectDefaults/>
  <a:extraClrSchemeLst/>
  <a:extLst>
    <a:ext uri="{05A4C25C-085E-4340-85A3-A5531E510DB2}">
      <thm15:themeFamily xmlns:thm15="http://schemas.microsoft.com/office/thememl/2012/main" name="Atlas" id="{5156B0E4-0EB1-49FE-A26B-15F6F698AEC6}" vid="{C0CB9708-C445-4049-9D7F-4C8684E69AF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7622</TotalTime>
  <Words>4315</Words>
  <Application>Microsoft Office PowerPoint</Application>
  <PresentationFormat>Widescreen</PresentationFormat>
  <Paragraphs>399</Paragraphs>
  <Slides>68</Slides>
  <Notes>9</Notes>
  <HiddenSlides>3</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68</vt:i4>
      </vt:variant>
    </vt:vector>
  </HeadingPairs>
  <TitlesOfParts>
    <vt:vector size="76" baseType="lpstr">
      <vt:lpstr>Arial</vt:lpstr>
      <vt:lpstr>Calibri</vt:lpstr>
      <vt:lpstr>Calibri Light</vt:lpstr>
      <vt:lpstr>Lato Extended</vt:lpstr>
      <vt:lpstr>Roboto</vt:lpstr>
      <vt:lpstr>Rockwell</vt:lpstr>
      <vt:lpstr>Wingdings</vt:lpstr>
      <vt:lpstr>Atlas</vt:lpstr>
      <vt:lpstr>Unlearning the  5-paragraph Essay</vt:lpstr>
      <vt:lpstr>The format is familiar and easy</vt:lpstr>
      <vt:lpstr>PowerPoint Presentation</vt:lpstr>
      <vt:lpstr>So why should we unlearn it?</vt:lpstr>
      <vt:lpstr>Well, what are we supposed to do instead?</vt:lpstr>
      <vt:lpstr>What are some natural thinking patterns we can use in essays?</vt:lpstr>
      <vt:lpstr>PARTIONING:   sorting material into thematic or logical categories </vt:lpstr>
      <vt:lpstr>SERIATION: ordering ideas according to a logical plan </vt:lpstr>
      <vt:lpstr>CONSEQUENCE:  dividing an idea into the eventual ends and the means to them </vt:lpstr>
      <vt:lpstr>Clarifying: ordering information based on the needs of the reader and the logic</vt:lpstr>
      <vt:lpstr>ARGUMENT:  dividing ideas into claims and proofs </vt:lpstr>
      <vt:lpstr>CREATIVE:  approach to an idea via figurative language or lifestyle </vt:lpstr>
      <vt:lpstr>OVERLAPPING AND COMBINING PATTERNS: </vt:lpstr>
      <vt:lpstr>These work because they mimic natural ways of thinking about the world</vt:lpstr>
      <vt:lpstr>KEYWORDS FOR WRITING PATTERNS</vt:lpstr>
      <vt:lpstr>Let’s try out one style</vt:lpstr>
      <vt:lpstr>Ultimately, no writing style is satisfied by the 5-paragraph essay form</vt:lpstr>
      <vt:lpstr>Using the Patterns</vt:lpstr>
      <vt:lpstr>Genres and Structures</vt:lpstr>
      <vt:lpstr>Narrative Pattern</vt:lpstr>
      <vt:lpstr>Analyzing Structures Homework:</vt:lpstr>
      <vt:lpstr>Thesis Statements, Transitions, &amp; Topic Sentences</vt:lpstr>
      <vt:lpstr>Thesis  Statements</vt:lpstr>
      <vt:lpstr>Thesis Statements</vt:lpstr>
      <vt:lpstr>Instead,  Try This</vt:lpstr>
      <vt:lpstr>Structure  &amp;  Thesis</vt:lpstr>
      <vt:lpstr>How the thesis affects organization</vt:lpstr>
      <vt:lpstr>How the thesis affects organization</vt:lpstr>
      <vt:lpstr>Genres and Structures</vt:lpstr>
      <vt:lpstr>Narrative Pattern</vt:lpstr>
      <vt:lpstr>Try on your own:</vt:lpstr>
      <vt:lpstr>MINUTE THESIS ACTIVITY!!!</vt:lpstr>
      <vt:lpstr>Topic Sentences</vt:lpstr>
      <vt:lpstr>Topic Sentences</vt:lpstr>
      <vt:lpstr>Topic Sentences</vt:lpstr>
      <vt:lpstr>Which of the following would NOT be  an appropriate topic sentence?</vt:lpstr>
      <vt:lpstr>How to Fix  the Issues</vt:lpstr>
      <vt:lpstr>How to Fix the Issues</vt:lpstr>
      <vt:lpstr>Topic Sentence Practice!</vt:lpstr>
      <vt:lpstr>Topic Sentence Practice</vt:lpstr>
      <vt:lpstr>Linking Sentences   Regardless of how good your defense is, readers will lose interest if you don’t address why your argument matters  </vt:lpstr>
      <vt:lpstr>Example</vt:lpstr>
      <vt:lpstr>Using your thesis statement</vt:lpstr>
      <vt:lpstr>Transitions</vt:lpstr>
      <vt:lpstr>Transitions</vt:lpstr>
      <vt:lpstr>Transitions are found…</vt:lpstr>
      <vt:lpstr>Organization of Ideas</vt:lpstr>
      <vt:lpstr>Example</vt:lpstr>
      <vt:lpstr>Transition Practice</vt:lpstr>
      <vt:lpstr>Which of the following categories would be appropriate for the transition?</vt:lpstr>
      <vt:lpstr>Examples of Transitions that Signal Contrast</vt:lpstr>
      <vt:lpstr>A Note about Intros and Conclusions</vt:lpstr>
      <vt:lpstr>Students will be able to…</vt:lpstr>
      <vt:lpstr>On the next slide, you’re going to see the Google Maps landing screen. Point out as many features of the map as you can…</vt:lpstr>
      <vt:lpstr>PowerPoint Presentation</vt:lpstr>
      <vt:lpstr>PowerPoint Presentation</vt:lpstr>
      <vt:lpstr>What’s on your list?</vt:lpstr>
      <vt:lpstr>What our directions provide</vt:lpstr>
      <vt:lpstr>Each of these are map parts are similar to components of the introduction of an essay</vt:lpstr>
      <vt:lpstr>What’s on your list?</vt:lpstr>
      <vt:lpstr>Your essay is a journey across a map</vt:lpstr>
      <vt:lpstr>Conclusions are similar to Introductions</vt:lpstr>
      <vt:lpstr>PowerPoint Presentation</vt:lpstr>
      <vt:lpstr>We can learn conclusions from maps as well</vt:lpstr>
      <vt:lpstr>Let’s start with big helpful approaches to developing topics</vt:lpstr>
      <vt:lpstr>The Vowel Approach</vt:lpstr>
      <vt:lpstr>The SOAPSTone Approach</vt:lpstr>
      <vt:lpstr>Just Remember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Unlearning the  5-paragraph Essay</dc:title>
  <dc:creator>Kirsten Holt</dc:creator>
  <cp:lastModifiedBy>Kirsten Holt</cp:lastModifiedBy>
  <cp:revision>4</cp:revision>
  <dcterms:created xsi:type="dcterms:W3CDTF">2021-01-21T15:18:36Z</dcterms:created>
  <dcterms:modified xsi:type="dcterms:W3CDTF">2021-01-27T17:30:57Z</dcterms:modified>
</cp:coreProperties>
</file>